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6" r:id="rId5"/>
    <p:sldId id="275" r:id="rId6"/>
    <p:sldId id="297" r:id="rId7"/>
    <p:sldId id="276" r:id="rId8"/>
    <p:sldId id="27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293" r:id="rId31"/>
    <p:sldId id="288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A3EA2-D193-4CDD-BB26-1739A4CE0B0E}" v="524" dt="2023-07-21T01:30:53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hishek sharma" userId="345151881afe8daa" providerId="LiveId" clId="{061A3EA2-D193-4CDD-BB26-1739A4CE0B0E}"/>
    <pc:docChg chg="undo custSel addSld delSld modSld">
      <pc:chgData name="abhishek sharma" userId="345151881afe8daa" providerId="LiveId" clId="{061A3EA2-D193-4CDD-BB26-1739A4CE0B0E}" dt="2023-07-21T01:30:53.172" v="1938" actId="20577"/>
      <pc:docMkLst>
        <pc:docMk/>
      </pc:docMkLst>
      <pc:sldChg chg="del">
        <pc:chgData name="abhishek sharma" userId="345151881afe8daa" providerId="LiveId" clId="{061A3EA2-D193-4CDD-BB26-1739A4CE0B0E}" dt="2023-07-09T12:38:38.604" v="1676" actId="2696"/>
        <pc:sldMkLst>
          <pc:docMk/>
          <pc:sldMk cId="1640288181" sldId="278"/>
        </pc:sldMkLst>
      </pc:sldChg>
      <pc:sldChg chg="del">
        <pc:chgData name="abhishek sharma" userId="345151881afe8daa" providerId="LiveId" clId="{061A3EA2-D193-4CDD-BB26-1739A4CE0B0E}" dt="2023-07-10T12:44:49.324" v="1681" actId="47"/>
        <pc:sldMkLst>
          <pc:docMk/>
          <pc:sldMk cId="1246021298" sldId="279"/>
        </pc:sldMkLst>
      </pc:sldChg>
      <pc:sldChg chg="del">
        <pc:chgData name="abhishek sharma" userId="345151881afe8daa" providerId="LiveId" clId="{061A3EA2-D193-4CDD-BB26-1739A4CE0B0E}" dt="2023-07-09T12:38:47.513" v="1677" actId="2696"/>
        <pc:sldMkLst>
          <pc:docMk/>
          <pc:sldMk cId="2107888131" sldId="281"/>
        </pc:sldMkLst>
      </pc:sldChg>
      <pc:sldChg chg="del">
        <pc:chgData name="abhishek sharma" userId="345151881afe8daa" providerId="LiveId" clId="{061A3EA2-D193-4CDD-BB26-1739A4CE0B0E}" dt="2023-07-09T12:39:01.263" v="1678" actId="2696"/>
        <pc:sldMkLst>
          <pc:docMk/>
          <pc:sldMk cId="3157109385" sldId="282"/>
        </pc:sldMkLst>
      </pc:sldChg>
      <pc:sldChg chg="del">
        <pc:chgData name="abhishek sharma" userId="345151881afe8daa" providerId="LiveId" clId="{061A3EA2-D193-4CDD-BB26-1739A4CE0B0E}" dt="2023-07-10T12:45:16.506" v="1682" actId="47"/>
        <pc:sldMkLst>
          <pc:docMk/>
          <pc:sldMk cId="2517140333" sldId="283"/>
        </pc:sldMkLst>
      </pc:sldChg>
      <pc:sldChg chg="del">
        <pc:chgData name="abhishek sharma" userId="345151881afe8daa" providerId="LiveId" clId="{061A3EA2-D193-4CDD-BB26-1739A4CE0B0E}" dt="2023-07-10T12:44:44.760" v="1680" actId="47"/>
        <pc:sldMkLst>
          <pc:docMk/>
          <pc:sldMk cId="2624021206" sldId="284"/>
        </pc:sldMkLst>
      </pc:sldChg>
      <pc:sldChg chg="del">
        <pc:chgData name="abhishek sharma" userId="345151881afe8daa" providerId="LiveId" clId="{061A3EA2-D193-4CDD-BB26-1739A4CE0B0E}" dt="2023-07-10T12:45:39.835" v="1685" actId="47"/>
        <pc:sldMkLst>
          <pc:docMk/>
          <pc:sldMk cId="3760906987" sldId="285"/>
        </pc:sldMkLst>
      </pc:sldChg>
      <pc:sldChg chg="delSp modSp mod">
        <pc:chgData name="abhishek sharma" userId="345151881afe8daa" providerId="LiveId" clId="{061A3EA2-D193-4CDD-BB26-1739A4CE0B0E}" dt="2023-07-10T12:49:45.977" v="1752" actId="313"/>
        <pc:sldMkLst>
          <pc:docMk/>
          <pc:sldMk cId="4157533387" sldId="288"/>
        </pc:sldMkLst>
        <pc:spChg chg="del">
          <ac:chgData name="abhishek sharma" userId="345151881afe8daa" providerId="LiveId" clId="{061A3EA2-D193-4CDD-BB26-1739A4CE0B0E}" dt="2023-07-10T12:47:29.504" v="1736" actId="478"/>
          <ac:spMkLst>
            <pc:docMk/>
            <pc:sldMk cId="4157533387" sldId="288"/>
            <ac:spMk id="4" creationId="{8E531165-F745-171F-F6EC-07FDD4E3E06C}"/>
          </ac:spMkLst>
        </pc:spChg>
        <pc:spChg chg="del">
          <ac:chgData name="abhishek sharma" userId="345151881afe8daa" providerId="LiveId" clId="{061A3EA2-D193-4CDD-BB26-1739A4CE0B0E}" dt="2023-07-10T12:47:31.855" v="1737" actId="478"/>
          <ac:spMkLst>
            <pc:docMk/>
            <pc:sldMk cId="4157533387" sldId="288"/>
            <ac:spMk id="5" creationId="{02F30A6A-65C9-04FE-77CF-C95CC406DBDB}"/>
          </ac:spMkLst>
        </pc:spChg>
        <pc:spChg chg="mod">
          <ac:chgData name="abhishek sharma" userId="345151881afe8daa" providerId="LiveId" clId="{061A3EA2-D193-4CDD-BB26-1739A4CE0B0E}" dt="2023-07-10T12:47:22.260" v="1734" actId="1076"/>
          <ac:spMkLst>
            <pc:docMk/>
            <pc:sldMk cId="4157533387" sldId="288"/>
            <ac:spMk id="6" creationId="{4EFA9173-F892-5C7D-99AF-4C5FFB1532B4}"/>
          </ac:spMkLst>
        </pc:spChg>
        <pc:spChg chg="mod">
          <ac:chgData name="abhishek sharma" userId="345151881afe8daa" providerId="LiveId" clId="{061A3EA2-D193-4CDD-BB26-1739A4CE0B0E}" dt="2023-07-10T12:49:45.977" v="1752" actId="313"/>
          <ac:spMkLst>
            <pc:docMk/>
            <pc:sldMk cId="4157533387" sldId="288"/>
            <ac:spMk id="29" creationId="{52FD53DB-CD39-2575-F8BA-63488E81091E}"/>
          </ac:spMkLst>
        </pc:spChg>
      </pc:sldChg>
      <pc:sldChg chg="modSp mod">
        <pc:chgData name="abhishek sharma" userId="345151881afe8daa" providerId="LiveId" clId="{061A3EA2-D193-4CDD-BB26-1739A4CE0B0E}" dt="2023-07-10T12:46:02.916" v="1721" actId="20577"/>
        <pc:sldMkLst>
          <pc:docMk/>
          <pc:sldMk cId="529279411" sldId="289"/>
        </pc:sldMkLst>
        <pc:spChg chg="mod">
          <ac:chgData name="abhishek sharma" userId="345151881afe8daa" providerId="LiveId" clId="{061A3EA2-D193-4CDD-BB26-1739A4CE0B0E}" dt="2023-07-10T12:46:02.916" v="1721" actId="20577"/>
          <ac:spMkLst>
            <pc:docMk/>
            <pc:sldMk cId="529279411" sldId="289"/>
            <ac:spMk id="25" creationId="{B993E4D5-4AD0-4740-096D-6822944C8FF6}"/>
          </ac:spMkLst>
        </pc:spChg>
      </pc:sldChg>
      <pc:sldChg chg="delSp modSp mod">
        <pc:chgData name="abhishek sharma" userId="345151881afe8daa" providerId="LiveId" clId="{061A3EA2-D193-4CDD-BB26-1739A4CE0B0E}" dt="2023-07-10T12:51:24.549" v="1889" actId="478"/>
        <pc:sldMkLst>
          <pc:docMk/>
          <pc:sldMk cId="4182148033" sldId="293"/>
        </pc:sldMkLst>
        <pc:spChg chg="del">
          <ac:chgData name="abhishek sharma" userId="345151881afe8daa" providerId="LiveId" clId="{061A3EA2-D193-4CDD-BB26-1739A4CE0B0E}" dt="2023-07-10T12:51:24.549" v="1889" actId="478"/>
          <ac:spMkLst>
            <pc:docMk/>
            <pc:sldMk cId="4182148033" sldId="293"/>
            <ac:spMk id="5" creationId="{2B243AAE-D428-CAAE-DCAF-0266FEEEAC70}"/>
          </ac:spMkLst>
        </pc:spChg>
        <pc:spChg chg="mod">
          <ac:chgData name="abhishek sharma" userId="345151881afe8daa" providerId="LiveId" clId="{061A3EA2-D193-4CDD-BB26-1739A4CE0B0E}" dt="2023-07-10T12:51:04.118" v="1840" actId="20577"/>
          <ac:spMkLst>
            <pc:docMk/>
            <pc:sldMk cId="4182148033" sldId="293"/>
            <ac:spMk id="35" creationId="{2C8E94EA-2767-D144-C1BB-32AA2C99723B}"/>
          </ac:spMkLst>
        </pc:spChg>
        <pc:spChg chg="mod">
          <ac:chgData name="abhishek sharma" userId="345151881afe8daa" providerId="LiveId" clId="{061A3EA2-D193-4CDD-BB26-1739A4CE0B0E}" dt="2023-07-10T12:50:10.001" v="1769" actId="20577"/>
          <ac:spMkLst>
            <pc:docMk/>
            <pc:sldMk cId="4182148033" sldId="293"/>
            <ac:spMk id="37" creationId="{16D3C8BC-FB28-3127-D29E-D4195120A3CA}"/>
          </ac:spMkLst>
        </pc:spChg>
        <pc:spChg chg="mod">
          <ac:chgData name="abhishek sharma" userId="345151881afe8daa" providerId="LiveId" clId="{061A3EA2-D193-4CDD-BB26-1739A4CE0B0E}" dt="2023-07-10T12:50:37.939" v="1820" actId="14100"/>
          <ac:spMkLst>
            <pc:docMk/>
            <pc:sldMk cId="4182148033" sldId="293"/>
            <ac:spMk id="43" creationId="{520E98B6-7B33-8FD4-A662-31DD4B85E22E}"/>
          </ac:spMkLst>
        </pc:spChg>
        <pc:spChg chg="mod">
          <ac:chgData name="abhishek sharma" userId="345151881afe8daa" providerId="LiveId" clId="{061A3EA2-D193-4CDD-BB26-1739A4CE0B0E}" dt="2023-07-10T12:51:19.906" v="1888" actId="20577"/>
          <ac:spMkLst>
            <pc:docMk/>
            <pc:sldMk cId="4182148033" sldId="293"/>
            <ac:spMk id="44" creationId="{78466807-A2DA-EC5D-ACDE-B83D6F7169EA}"/>
          </ac:spMkLst>
        </pc:spChg>
      </pc:sldChg>
      <pc:sldChg chg="delSp del mod">
        <pc:chgData name="abhishek sharma" userId="345151881afe8daa" providerId="LiveId" clId="{061A3EA2-D193-4CDD-BB26-1739A4CE0B0E}" dt="2023-07-15T08:15:51.349" v="1890" actId="47"/>
        <pc:sldMkLst>
          <pc:docMk/>
          <pc:sldMk cId="32955924" sldId="294"/>
        </pc:sldMkLst>
        <pc:spChg chg="del">
          <ac:chgData name="abhishek sharma" userId="345151881afe8daa" providerId="LiveId" clId="{061A3EA2-D193-4CDD-BB26-1739A4CE0B0E}" dt="2023-07-10T12:45:26.563" v="1683" actId="478"/>
          <ac:spMkLst>
            <pc:docMk/>
            <pc:sldMk cId="32955924" sldId="294"/>
            <ac:spMk id="4" creationId="{8A610345-FF40-D90A-5C88-A462A10E487B}"/>
          </ac:spMkLst>
        </pc:spChg>
        <pc:spChg chg="del">
          <ac:chgData name="abhishek sharma" userId="345151881afe8daa" providerId="LiveId" clId="{061A3EA2-D193-4CDD-BB26-1739A4CE0B0E}" dt="2023-07-10T12:45:36.250" v="1684" actId="478"/>
          <ac:spMkLst>
            <pc:docMk/>
            <pc:sldMk cId="32955924" sldId="294"/>
            <ac:spMk id="5" creationId="{E31C7500-E032-DBB5-A780-8247E3B7367B}"/>
          </ac:spMkLst>
        </pc:spChg>
      </pc:sldChg>
      <pc:sldChg chg="del">
        <pc:chgData name="abhishek sharma" userId="345151881afe8daa" providerId="LiveId" clId="{061A3EA2-D193-4CDD-BB26-1739A4CE0B0E}" dt="2023-07-10T12:44:38.744" v="1679" actId="47"/>
        <pc:sldMkLst>
          <pc:docMk/>
          <pc:sldMk cId="2519727083" sldId="295"/>
        </pc:sldMkLst>
      </pc:sldChg>
      <pc:sldChg chg="modSp">
        <pc:chgData name="abhishek sharma" userId="345151881afe8daa" providerId="LiveId" clId="{061A3EA2-D193-4CDD-BB26-1739A4CE0B0E}" dt="2023-07-21T01:30:19.258" v="1902" actId="20577"/>
        <pc:sldMkLst>
          <pc:docMk/>
          <pc:sldMk cId="3836657354" sldId="311"/>
        </pc:sldMkLst>
        <pc:graphicFrameChg chg="mod">
          <ac:chgData name="abhishek sharma" userId="345151881afe8daa" providerId="LiveId" clId="{061A3EA2-D193-4CDD-BB26-1739A4CE0B0E}" dt="2023-07-21T01:30:19.258" v="1902" actId="20577"/>
          <ac:graphicFrameMkLst>
            <pc:docMk/>
            <pc:sldMk cId="3836657354" sldId="311"/>
            <ac:graphicFrameMk id="12" creationId="{7E89E9D6-138F-C7BC-032A-FC9712213ACE}"/>
          </ac:graphicFrameMkLst>
        </pc:graphicFrameChg>
      </pc:sldChg>
      <pc:sldChg chg="addSp modSp mod">
        <pc:chgData name="abhishek sharma" userId="345151881afe8daa" providerId="LiveId" clId="{061A3EA2-D193-4CDD-BB26-1739A4CE0B0E}" dt="2023-07-09T11:42:33.364" v="656" actId="20577"/>
        <pc:sldMkLst>
          <pc:docMk/>
          <pc:sldMk cId="3809181357" sldId="313"/>
        </pc:sldMkLst>
        <pc:spChg chg="mod">
          <ac:chgData name="abhishek sharma" userId="345151881afe8daa" providerId="LiveId" clId="{061A3EA2-D193-4CDD-BB26-1739A4CE0B0E}" dt="2023-07-09T11:30:26.834" v="60" actId="1076"/>
          <ac:spMkLst>
            <pc:docMk/>
            <pc:sldMk cId="3809181357" sldId="313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09T11:42:33.364" v="656" actId="20577"/>
          <ac:graphicFrameMkLst>
            <pc:docMk/>
            <pc:sldMk cId="3809181357" sldId="313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1:38:26.192" v="478" actId="1076"/>
          <ac:picMkLst>
            <pc:docMk/>
            <pc:sldMk cId="3809181357" sldId="313"/>
            <ac:picMk id="3" creationId="{B3D9D1A1-BCC1-D7F2-3284-A36982E8F9C3}"/>
          </ac:picMkLst>
        </pc:picChg>
      </pc:sldChg>
      <pc:sldChg chg="addSp modSp mod">
        <pc:chgData name="abhishek sharma" userId="345151881afe8daa" providerId="LiveId" clId="{061A3EA2-D193-4CDD-BB26-1739A4CE0B0E}" dt="2023-07-09T11:44:25.186" v="804" actId="20577"/>
        <pc:sldMkLst>
          <pc:docMk/>
          <pc:sldMk cId="138303525" sldId="314"/>
        </pc:sldMkLst>
        <pc:spChg chg="mod">
          <ac:chgData name="abhishek sharma" userId="345151881afe8daa" providerId="LiveId" clId="{061A3EA2-D193-4CDD-BB26-1739A4CE0B0E}" dt="2023-07-09T11:39:44.404" v="525" actId="20577"/>
          <ac:spMkLst>
            <pc:docMk/>
            <pc:sldMk cId="138303525" sldId="314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09T11:44:25.186" v="804" actId="20577"/>
          <ac:graphicFrameMkLst>
            <pc:docMk/>
            <pc:sldMk cId="138303525" sldId="314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1:41:15.074" v="561" actId="1076"/>
          <ac:picMkLst>
            <pc:docMk/>
            <pc:sldMk cId="138303525" sldId="314"/>
            <ac:picMk id="3" creationId="{388BEEFA-91A5-FC9F-9657-0605B29D8CC5}"/>
          </ac:picMkLst>
        </pc:picChg>
      </pc:sldChg>
      <pc:sldChg chg="addSp modSp add mod">
        <pc:chgData name="abhishek sharma" userId="345151881afe8daa" providerId="LiveId" clId="{061A3EA2-D193-4CDD-BB26-1739A4CE0B0E}" dt="2023-07-09T11:53:38.784" v="1027" actId="20577"/>
        <pc:sldMkLst>
          <pc:docMk/>
          <pc:sldMk cId="2347693293" sldId="315"/>
        </pc:sldMkLst>
        <pc:spChg chg="mod">
          <ac:chgData name="abhishek sharma" userId="345151881afe8daa" providerId="LiveId" clId="{061A3EA2-D193-4CDD-BB26-1739A4CE0B0E}" dt="2023-07-09T11:46:35.810" v="891" actId="1076"/>
          <ac:spMkLst>
            <pc:docMk/>
            <pc:sldMk cId="2347693293" sldId="315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09T11:53:38.784" v="1027" actId="20577"/>
          <ac:graphicFrameMkLst>
            <pc:docMk/>
            <pc:sldMk cId="2347693293" sldId="315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1:51:26.824" v="944" actId="14100"/>
          <ac:picMkLst>
            <pc:docMk/>
            <pc:sldMk cId="2347693293" sldId="315"/>
            <ac:picMk id="3" creationId="{CA77B554-FF93-055F-6712-54A52D7669A7}"/>
          </ac:picMkLst>
        </pc:picChg>
      </pc:sldChg>
      <pc:sldChg chg="addSp modSp add mod">
        <pc:chgData name="abhishek sharma" userId="345151881afe8daa" providerId="LiveId" clId="{061A3EA2-D193-4CDD-BB26-1739A4CE0B0E}" dt="2023-07-09T11:54:21.265" v="1041" actId="20577"/>
        <pc:sldMkLst>
          <pc:docMk/>
          <pc:sldMk cId="4188135468" sldId="316"/>
        </pc:sldMkLst>
        <pc:spChg chg="mod">
          <ac:chgData name="abhishek sharma" userId="345151881afe8daa" providerId="LiveId" clId="{061A3EA2-D193-4CDD-BB26-1739A4CE0B0E}" dt="2023-07-09T11:49:09.898" v="931" actId="20577"/>
          <ac:spMkLst>
            <pc:docMk/>
            <pc:sldMk cId="4188135468" sldId="316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09T11:54:21.265" v="1041" actId="20577"/>
          <ac:graphicFrameMkLst>
            <pc:docMk/>
            <pc:sldMk cId="4188135468" sldId="316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1:51:34.849" v="946" actId="1076"/>
          <ac:picMkLst>
            <pc:docMk/>
            <pc:sldMk cId="4188135468" sldId="316"/>
            <ac:picMk id="3" creationId="{657A7CD8-2D1B-C291-CF18-277EBEAF33B2}"/>
          </ac:picMkLst>
        </pc:picChg>
      </pc:sldChg>
      <pc:sldChg chg="addSp delSp modSp add mod">
        <pc:chgData name="abhishek sharma" userId="345151881afe8daa" providerId="LiveId" clId="{061A3EA2-D193-4CDD-BB26-1739A4CE0B0E}" dt="2023-07-21T01:30:39.701" v="1914" actId="20577"/>
        <pc:sldMkLst>
          <pc:docMk/>
          <pc:sldMk cId="1466995419" sldId="317"/>
        </pc:sldMkLst>
        <pc:spChg chg="mod">
          <ac:chgData name="abhishek sharma" userId="345151881afe8daa" providerId="LiveId" clId="{061A3EA2-D193-4CDD-BB26-1739A4CE0B0E}" dt="2023-07-09T12:16:00.343" v="1159" actId="1076"/>
          <ac:spMkLst>
            <pc:docMk/>
            <pc:sldMk cId="1466995419" sldId="317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09T12:15:52.537" v="1157" actId="1076"/>
          <ac:graphicFrameMkLst>
            <pc:docMk/>
            <pc:sldMk cId="1466995419" sldId="317"/>
            <ac:graphicFrameMk id="6" creationId="{7013A5B7-281F-849B-DC9B-C7436DC25D89}"/>
          </ac:graphicFrameMkLst>
        </pc:graphicFrameChg>
        <pc:graphicFrameChg chg="mod">
          <ac:chgData name="abhishek sharma" userId="345151881afe8daa" providerId="LiveId" clId="{061A3EA2-D193-4CDD-BB26-1739A4CE0B0E}" dt="2023-07-21T01:30:39.701" v="1914" actId="20577"/>
          <ac:graphicFrameMkLst>
            <pc:docMk/>
            <pc:sldMk cId="1466995419" sldId="317"/>
            <ac:graphicFrameMk id="12" creationId="{7E89E9D6-138F-C7BC-032A-FC9712213ACE}"/>
          </ac:graphicFrameMkLst>
        </pc:graphicFrameChg>
        <pc:picChg chg="add del mod">
          <ac:chgData name="abhishek sharma" userId="345151881afe8daa" providerId="LiveId" clId="{061A3EA2-D193-4CDD-BB26-1739A4CE0B0E}" dt="2023-07-09T12:25:13.168" v="1332" actId="478"/>
          <ac:picMkLst>
            <pc:docMk/>
            <pc:sldMk cId="1466995419" sldId="317"/>
            <ac:picMk id="3" creationId="{C89A3324-6304-4A53-404F-5515A5196425}"/>
          </ac:picMkLst>
        </pc:picChg>
        <pc:picChg chg="add mod">
          <ac:chgData name="abhishek sharma" userId="345151881afe8daa" providerId="LiveId" clId="{061A3EA2-D193-4CDD-BB26-1739A4CE0B0E}" dt="2023-07-09T12:25:30.268" v="1335" actId="1076"/>
          <ac:picMkLst>
            <pc:docMk/>
            <pc:sldMk cId="1466995419" sldId="317"/>
            <ac:picMk id="5" creationId="{53D705D4-E450-ABCE-61FE-596E30123C83}"/>
          </ac:picMkLst>
        </pc:picChg>
      </pc:sldChg>
      <pc:sldChg chg="addSp modSp add mod">
        <pc:chgData name="abhishek sharma" userId="345151881afe8daa" providerId="LiveId" clId="{061A3EA2-D193-4CDD-BB26-1739A4CE0B0E}" dt="2023-07-21T01:30:45.762" v="1926" actId="20577"/>
        <pc:sldMkLst>
          <pc:docMk/>
          <pc:sldMk cId="2566832965" sldId="318"/>
        </pc:sldMkLst>
        <pc:spChg chg="mod">
          <ac:chgData name="abhishek sharma" userId="345151881afe8daa" providerId="LiveId" clId="{061A3EA2-D193-4CDD-BB26-1739A4CE0B0E}" dt="2023-07-09T12:26:32.280" v="1412" actId="20577"/>
          <ac:spMkLst>
            <pc:docMk/>
            <pc:sldMk cId="2566832965" sldId="318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21T01:30:45.762" v="1926" actId="20577"/>
          <ac:graphicFrameMkLst>
            <pc:docMk/>
            <pc:sldMk cId="2566832965" sldId="318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2:28:24.565" v="1536" actId="1076"/>
          <ac:picMkLst>
            <pc:docMk/>
            <pc:sldMk cId="2566832965" sldId="318"/>
            <ac:picMk id="3" creationId="{0E3F34C4-7B47-C0E0-373A-1EE6CACFB0F7}"/>
          </ac:picMkLst>
        </pc:picChg>
      </pc:sldChg>
      <pc:sldChg chg="addSp modSp add mod">
        <pc:chgData name="abhishek sharma" userId="345151881afe8daa" providerId="LiveId" clId="{061A3EA2-D193-4CDD-BB26-1739A4CE0B0E}" dt="2023-07-21T01:30:53.172" v="1938" actId="20577"/>
        <pc:sldMkLst>
          <pc:docMk/>
          <pc:sldMk cId="4165184493" sldId="319"/>
        </pc:sldMkLst>
        <pc:spChg chg="mod">
          <ac:chgData name="abhishek sharma" userId="345151881afe8daa" providerId="LiveId" clId="{061A3EA2-D193-4CDD-BB26-1739A4CE0B0E}" dt="2023-07-09T12:29:12.717" v="1604" actId="20577"/>
          <ac:spMkLst>
            <pc:docMk/>
            <pc:sldMk cId="4165184493" sldId="319"/>
            <ac:spMk id="10" creationId="{4C6EC6F6-F346-241D-C2AD-CEA21AF2E091}"/>
          </ac:spMkLst>
        </pc:spChg>
        <pc:graphicFrameChg chg="mod">
          <ac:chgData name="abhishek sharma" userId="345151881afe8daa" providerId="LiveId" clId="{061A3EA2-D193-4CDD-BB26-1739A4CE0B0E}" dt="2023-07-21T01:30:53.172" v="1938" actId="20577"/>
          <ac:graphicFrameMkLst>
            <pc:docMk/>
            <pc:sldMk cId="4165184493" sldId="319"/>
            <ac:graphicFrameMk id="12" creationId="{7E89E9D6-138F-C7BC-032A-FC9712213ACE}"/>
          </ac:graphicFrameMkLst>
        </pc:graphicFrameChg>
        <pc:picChg chg="add mod">
          <ac:chgData name="abhishek sharma" userId="345151881afe8daa" providerId="LiveId" clId="{061A3EA2-D193-4CDD-BB26-1739A4CE0B0E}" dt="2023-07-09T12:32:11.227" v="1675" actId="1076"/>
          <ac:picMkLst>
            <pc:docMk/>
            <pc:sldMk cId="4165184493" sldId="319"/>
            <ac:picMk id="3" creationId="{D7EB98D5-8199-CCBE-A73D-F0900091254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CONCAT: (first_name &amp; last_name)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GROUP BY last_name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17F18A1A-55E4-4202-B676-0722D7D18001}">
      <dgm:prSet phldrT="[Text]"/>
      <dgm:spPr/>
      <dgm:t>
        <a:bodyPr/>
        <a:lstStyle/>
        <a:p>
          <a:r>
            <a:rPr lang="en-US" dirty="0"/>
            <a:t>HAVING COUNT(*) = 1</a:t>
          </a:r>
          <a:endParaRPr lang="en-IN" dirty="0"/>
        </a:p>
      </dgm:t>
    </dgm:pt>
    <dgm:pt modelId="{CEA68A0A-7372-4138-8D6F-43C82778C5BD}" type="parTrans" cxnId="{33FB1636-78C6-4423-B850-FC80A5487836}">
      <dgm:prSet/>
      <dgm:spPr/>
      <dgm:t>
        <a:bodyPr/>
        <a:lstStyle/>
        <a:p>
          <a:endParaRPr lang="en-IN"/>
        </a:p>
      </dgm:t>
    </dgm:pt>
    <dgm:pt modelId="{3B76FE02-996F-487C-A1B3-E525BE65697F}" type="sibTrans" cxnId="{33FB1636-78C6-4423-B850-FC80A5487836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33FB1636-78C6-4423-B850-FC80A5487836}" srcId="{9320BBA5-0123-4894-974C-95FD781E1057}" destId="{17F18A1A-55E4-4202-B676-0722D7D18001}" srcOrd="1" destOrd="0" parTransId="{CEA68A0A-7372-4138-8D6F-43C82778C5BD}" sibTransId="{3B76FE02-996F-487C-A1B3-E525BE65697F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8BDDF9AA-BF4A-43FE-84C5-5E7CEEE8035B}" type="presOf" srcId="{17F18A1A-55E4-4202-B676-0722D7D18001}" destId="{378983EF-E203-49DC-A03E-6C2C413BA055}" srcOrd="0" destOrd="1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rating = ‘R’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rating != ‘R’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rating = ‘PG-13’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replacement_cost &lt;= 11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replacement_cost BETWEEN 11 AND 20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ORDER BY replacement_cost DESC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COUNT (film_id) AS no_of_actor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BC649974-EC72-4A4B-85EB-1758251EAA56}">
      <dgm:prSet phldrT="[Text]"/>
      <dgm:spPr/>
      <dgm:t>
        <a:bodyPr/>
        <a:lstStyle/>
        <a:p>
          <a:r>
            <a:rPr lang="en-US" dirty="0"/>
            <a:t>Film_actor</a:t>
          </a:r>
          <a:endParaRPr lang="en-IN" dirty="0"/>
        </a:p>
      </dgm:t>
    </dgm:pt>
    <dgm:pt modelId="{B3F76D60-23C9-4E21-99BE-55B665746907}" type="parTrans" cxnId="{A518B9DF-A829-4BAD-8212-D41B2CAD66E9}">
      <dgm:prSet/>
      <dgm:spPr/>
      <dgm:t>
        <a:bodyPr/>
        <a:lstStyle/>
        <a:p>
          <a:endParaRPr lang="en-IN"/>
        </a:p>
      </dgm:t>
    </dgm:pt>
    <dgm:pt modelId="{9E2C5444-DFCC-426A-B01A-04E57B79AF0B}" type="sibTrans" cxnId="{A518B9DF-A829-4BAD-8212-D41B2CAD66E9}">
      <dgm:prSet/>
      <dgm:spPr/>
      <dgm:t>
        <a:bodyPr/>
        <a:lstStyle/>
        <a:p>
          <a:endParaRPr lang="en-IN"/>
        </a:p>
      </dgm:t>
    </dgm:pt>
    <dgm:pt modelId="{9FB15D13-0A99-46B2-ABF6-EEE1D76C3F25}">
      <dgm:prSet phldrT="[Text]"/>
      <dgm:spPr/>
      <dgm:t>
        <a:bodyPr/>
        <a:lstStyle/>
        <a:p>
          <a:endParaRPr lang="en-IN" dirty="0"/>
        </a:p>
      </dgm:t>
    </dgm:pt>
    <dgm:pt modelId="{60CAE5E3-19D3-48B2-8C97-3E464BE65C84}" type="parTrans" cxnId="{6072BECD-4526-41C3-96A3-B7108F048E16}">
      <dgm:prSet/>
      <dgm:spPr/>
      <dgm:t>
        <a:bodyPr/>
        <a:lstStyle/>
        <a:p>
          <a:endParaRPr lang="en-IN"/>
        </a:p>
      </dgm:t>
    </dgm:pt>
    <dgm:pt modelId="{B0AE4BEC-976B-497F-97E5-1A3BE9DE635F}" type="sibTrans" cxnId="{6072BECD-4526-41C3-96A3-B7108F048E16}">
      <dgm:prSet/>
      <dgm:spPr/>
      <dgm:t>
        <a:bodyPr/>
        <a:lstStyle/>
        <a:p>
          <a:endParaRPr lang="en-IN"/>
        </a:p>
      </dgm:t>
    </dgm:pt>
    <dgm:pt modelId="{B89A7474-B3BF-49EA-87D4-A7EBD366EDFA}">
      <dgm:prSet phldrT="[Text]"/>
      <dgm:spPr/>
      <dgm:t>
        <a:bodyPr/>
        <a:lstStyle/>
        <a:p>
          <a:r>
            <a:rPr lang="en-US" dirty="0"/>
            <a:t>INNER JOIN ON film.film_id=film_actor.film_id</a:t>
          </a:r>
          <a:endParaRPr lang="en-IN" dirty="0"/>
        </a:p>
      </dgm:t>
    </dgm:pt>
    <dgm:pt modelId="{85108E18-4F8E-458D-85C0-094C46E49369}" type="parTrans" cxnId="{7E527FDA-D72A-4734-803D-A06F5043EAAC}">
      <dgm:prSet/>
      <dgm:spPr/>
      <dgm:t>
        <a:bodyPr/>
        <a:lstStyle/>
        <a:p>
          <a:endParaRPr lang="en-IN"/>
        </a:p>
      </dgm:t>
    </dgm:pt>
    <dgm:pt modelId="{ACB42C26-C565-401A-BBF7-42908DCE9673}" type="sibTrans" cxnId="{7E527FDA-D72A-4734-803D-A06F5043EAAC}">
      <dgm:prSet/>
      <dgm:spPr/>
      <dgm:t>
        <a:bodyPr/>
        <a:lstStyle/>
        <a:p>
          <a:endParaRPr lang="en-IN"/>
        </a:p>
      </dgm:t>
    </dgm:pt>
    <dgm:pt modelId="{3C3781EE-7EF8-4B7D-8A78-535FFA9D9052}">
      <dgm:prSet phldrT="[Text]"/>
      <dgm:spPr/>
      <dgm:t>
        <a:bodyPr/>
        <a:lstStyle/>
        <a:p>
          <a:r>
            <a:rPr lang="en-US" dirty="0"/>
            <a:t>GROUP BY title</a:t>
          </a:r>
          <a:endParaRPr lang="en-IN" dirty="0"/>
        </a:p>
      </dgm:t>
    </dgm:pt>
    <dgm:pt modelId="{3FE80A87-908C-4212-AF86-5CAC57DA0797}" type="parTrans" cxnId="{13FF4E59-C13E-42C4-8423-5506D310D8C9}">
      <dgm:prSet/>
      <dgm:spPr/>
      <dgm:t>
        <a:bodyPr/>
        <a:lstStyle/>
        <a:p>
          <a:endParaRPr lang="en-IN"/>
        </a:p>
      </dgm:t>
    </dgm:pt>
    <dgm:pt modelId="{03918827-2CD6-4BD2-8B2B-B68967D291CE}" type="sibTrans" cxnId="{13FF4E59-C13E-42C4-8423-5506D310D8C9}">
      <dgm:prSet/>
      <dgm:spPr/>
      <dgm:t>
        <a:bodyPr/>
        <a:lstStyle/>
        <a:p>
          <a:endParaRPr lang="en-IN"/>
        </a:p>
      </dgm:t>
    </dgm:pt>
    <dgm:pt modelId="{70F014D9-CB42-4B90-B154-1FAA7AC7E7C2}">
      <dgm:prSet phldrT="[Text]"/>
      <dgm:spPr/>
      <dgm:t>
        <a:bodyPr/>
        <a:lstStyle/>
        <a:p>
          <a:r>
            <a:rPr lang="en-US" dirty="0"/>
            <a:t>ORDER BY no_of_actor DESC</a:t>
          </a:r>
          <a:endParaRPr lang="en-IN" dirty="0"/>
        </a:p>
      </dgm:t>
    </dgm:pt>
    <dgm:pt modelId="{20D58C60-BED1-4A1A-B5BF-FE398F7C1794}" type="parTrans" cxnId="{A62B87A7-D3A9-4AB6-A50D-723005183A5B}">
      <dgm:prSet/>
      <dgm:spPr/>
      <dgm:t>
        <a:bodyPr/>
        <a:lstStyle/>
        <a:p>
          <a:endParaRPr lang="en-IN"/>
        </a:p>
      </dgm:t>
    </dgm:pt>
    <dgm:pt modelId="{068BDCC6-CDE5-40CC-880A-1CCB8EEE2BF8}" type="sibTrans" cxnId="{A62B87A7-D3A9-4AB6-A50D-723005183A5B}">
      <dgm:prSet/>
      <dgm:spPr/>
      <dgm:t>
        <a:bodyPr/>
        <a:lstStyle/>
        <a:p>
          <a:endParaRPr lang="en-IN"/>
        </a:p>
      </dgm:t>
    </dgm:pt>
    <dgm:pt modelId="{882801EB-3744-475D-9921-35DAD4E76558}">
      <dgm:prSet phldrT="[Text]"/>
      <dgm:spPr/>
      <dgm:t>
        <a:bodyPr/>
        <a:lstStyle/>
        <a:p>
          <a:r>
            <a:rPr lang="en-US" dirty="0"/>
            <a:t>LIMIT 3</a:t>
          </a:r>
          <a:endParaRPr lang="en-IN" dirty="0"/>
        </a:p>
      </dgm:t>
    </dgm:pt>
    <dgm:pt modelId="{3C6C519E-011C-4A25-9BCB-D9B92809A914}" type="parTrans" cxnId="{5F95120B-13F2-4586-A66D-457C61F04663}">
      <dgm:prSet/>
      <dgm:spPr/>
      <dgm:t>
        <a:bodyPr/>
        <a:lstStyle/>
        <a:p>
          <a:endParaRPr lang="en-IN"/>
        </a:p>
      </dgm:t>
    </dgm:pt>
    <dgm:pt modelId="{6DE7A642-D2E1-4CEA-8701-B947CC4AC5CF}" type="sibTrans" cxnId="{5F95120B-13F2-4586-A66D-457C61F04663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F95120B-13F2-4586-A66D-457C61F04663}" srcId="{9320BBA5-0123-4894-974C-95FD781E1057}" destId="{882801EB-3744-475D-9921-35DAD4E76558}" srcOrd="4" destOrd="0" parTransId="{3C6C519E-011C-4A25-9BCB-D9B92809A914}" sibTransId="{6DE7A642-D2E1-4CEA-8701-B947CC4AC5CF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1B47D340-230A-450D-8649-0D4C526EF639}" type="presOf" srcId="{3C3781EE-7EF8-4B7D-8A78-535FFA9D9052}" destId="{378983EF-E203-49DC-A03E-6C2C413BA055}" srcOrd="0" destOrd="2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5B0C9261-D605-4C2B-97C0-D4828F2E0189}" type="presOf" srcId="{70F014D9-CB42-4B90-B154-1FAA7AC7E7C2}" destId="{378983EF-E203-49DC-A03E-6C2C413BA055}" srcOrd="0" destOrd="3" presId="urn:microsoft.com/office/officeart/2005/8/layout/vList2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2C3F3277-5832-4705-8F35-9DA9F38D196A}" type="presOf" srcId="{9FB15D13-0A99-46B2-ABF6-EEE1D76C3F25}" destId="{378983EF-E203-49DC-A03E-6C2C413BA055}" srcOrd="0" destOrd="5" presId="urn:microsoft.com/office/officeart/2005/8/layout/vList2"/>
    <dgm:cxn modelId="{13FF4E59-C13E-42C4-8423-5506D310D8C9}" srcId="{9320BBA5-0123-4894-974C-95FD781E1057}" destId="{3C3781EE-7EF8-4B7D-8A78-535FFA9D9052}" srcOrd="2" destOrd="0" parTransId="{3FE80A87-908C-4212-AF86-5CAC57DA0797}" sibTransId="{03918827-2CD6-4BD2-8B2B-B68967D291CE}"/>
    <dgm:cxn modelId="{3F709C59-78AA-4EF9-A7E0-219DD82932EF}" type="presOf" srcId="{B89A7474-B3BF-49EA-87D4-A7EBD366EDFA}" destId="{378983EF-E203-49DC-A03E-6C2C413BA055}" srcOrd="0" destOrd="1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A62B87A7-D3A9-4AB6-A50D-723005183A5B}" srcId="{9320BBA5-0123-4894-974C-95FD781E1057}" destId="{70F014D9-CB42-4B90-B154-1FAA7AC7E7C2}" srcOrd="3" destOrd="0" parTransId="{20D58C60-BED1-4A1A-B5BF-FE398F7C1794}" sibTransId="{068BDCC6-CDE5-40CC-880A-1CCB8EEE2BF8}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C0B2EAC7-9958-430C-AB4A-23A5106ECFA8}" type="presOf" srcId="{BC649974-EC72-4A4B-85EB-1758251EAA56}" destId="{75652704-46C6-401E-ADC0-269015C9005E}" srcOrd="0" destOrd="1" presId="urn:microsoft.com/office/officeart/2005/8/layout/vList2"/>
    <dgm:cxn modelId="{6072BECD-4526-41C3-96A3-B7108F048E16}" srcId="{9320BBA5-0123-4894-974C-95FD781E1057}" destId="{9FB15D13-0A99-46B2-ABF6-EEE1D76C3F25}" srcOrd="5" destOrd="0" parTransId="{60CAE5E3-19D3-48B2-8C97-3E464BE65C84}" sibTransId="{B0AE4BEC-976B-497F-97E5-1A3BE9DE635F}"/>
    <dgm:cxn modelId="{7E527FDA-D72A-4734-803D-A06F5043EAAC}" srcId="{9320BBA5-0123-4894-974C-95FD781E1057}" destId="{B89A7474-B3BF-49EA-87D4-A7EBD366EDFA}" srcOrd="1" destOrd="0" parTransId="{85108E18-4F8E-458D-85C0-094C46E49369}" sibTransId="{ACB42C26-C565-401A-BBF7-42908DCE9673}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A518B9DF-A829-4BAD-8212-D41B2CAD66E9}" srcId="{3FE9F02F-2050-4721-A044-340C7D4236BA}" destId="{BC649974-EC72-4A4B-85EB-1758251EAA56}" srcOrd="1" destOrd="0" parTransId="{B3F76D60-23C9-4E21-99BE-55B665746907}" sibTransId="{9E2C5444-DFCC-426A-B01A-04E57B79AF0B}"/>
    <dgm:cxn modelId="{A6DC80E1-E2BA-470B-B8BD-458BC330B539}" type="presOf" srcId="{882801EB-3744-475D-9921-35DAD4E76558}" destId="{378983EF-E203-49DC-A03E-6C2C413BA055}" srcOrd="0" destOrd="4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WHERE clause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5E44D86B-6E55-430E-B997-062710CD7280}">
      <dgm:prSet phldrT="[Text]"/>
      <dgm:spPr/>
      <dgm:t>
        <a:bodyPr/>
        <a:lstStyle/>
        <a:p>
          <a:r>
            <a:rPr lang="en-US" dirty="0"/>
            <a:t>LIKE ‘%K’ OR title LIKE ‘%Q’</a:t>
          </a:r>
          <a:endParaRPr lang="en-IN" dirty="0"/>
        </a:p>
      </dgm:t>
    </dgm:pt>
    <dgm:pt modelId="{C4DF0FF4-4832-4B4A-AB1A-A1D8D44478EC}" type="parTrans" cxnId="{2B78D63C-EFED-40D9-A867-9DB26176BBE1}">
      <dgm:prSet/>
      <dgm:spPr/>
      <dgm:t>
        <a:bodyPr/>
        <a:lstStyle/>
        <a:p>
          <a:endParaRPr lang="en-IN"/>
        </a:p>
      </dgm:t>
    </dgm:pt>
    <dgm:pt modelId="{C150F1C3-7BEB-4138-9A46-A6F4CDEC40AA}" type="sibTrans" cxnId="{2B78D63C-EFED-40D9-A867-9DB26176BBE1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2B78D63C-EFED-40D9-A867-9DB26176BBE1}" srcId="{9320BBA5-0123-4894-974C-95FD781E1057}" destId="{5E44D86B-6E55-430E-B997-062710CD7280}" srcOrd="1" destOrd="0" parTransId="{C4DF0FF4-4832-4B4A-AB1A-A1D8D44478EC}" sibTransId="{C150F1C3-7BEB-4138-9A46-A6F4CDEC40AA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DF2A747E-C590-457F-A782-82EA1F57544B}" type="presOf" srcId="{5E44D86B-6E55-430E-B997-062710CD7280}" destId="{378983EF-E203-49DC-A03E-6C2C413BA055}" srcOrd="0" destOrd="1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SUBQUERY - select </a:t>
          </a:r>
          <a:r>
            <a:rPr lang="en-US" dirty="0">
              <a:highlight>
                <a:srgbClr val="FFFF00"/>
              </a:highlight>
            </a:rPr>
            <a:t>film_id </a:t>
          </a:r>
          <a:r>
            <a:rPr lang="en-US" dirty="0"/>
            <a:t>/ WHERE title = ‘Agent Truman’ 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7F483A47-E8C2-43AB-9991-A8312AD2262A}">
      <dgm:prSet phldrT="[Text]"/>
      <dgm:spPr/>
      <dgm:t>
        <a:bodyPr/>
        <a:lstStyle/>
        <a:p>
          <a:r>
            <a:rPr lang="en-US" dirty="0"/>
            <a:t>Film_actor</a:t>
          </a:r>
          <a:endParaRPr lang="en-IN" dirty="0"/>
        </a:p>
      </dgm:t>
    </dgm:pt>
    <dgm:pt modelId="{1EB38E41-668A-47C1-BDF3-5E78DAC3E9E5}" type="parTrans" cxnId="{09D2C9C5-512C-4AB1-AF2F-663945AF2FF3}">
      <dgm:prSet/>
      <dgm:spPr/>
      <dgm:t>
        <a:bodyPr/>
        <a:lstStyle/>
        <a:p>
          <a:endParaRPr lang="en-IN"/>
        </a:p>
      </dgm:t>
    </dgm:pt>
    <dgm:pt modelId="{E2CC4A1F-73EC-4D7B-8312-768C8611094A}" type="sibTrans" cxnId="{09D2C9C5-512C-4AB1-AF2F-663945AF2FF3}">
      <dgm:prSet/>
      <dgm:spPr/>
      <dgm:t>
        <a:bodyPr/>
        <a:lstStyle/>
        <a:p>
          <a:endParaRPr lang="en-IN"/>
        </a:p>
      </dgm:t>
    </dgm:pt>
    <dgm:pt modelId="{7A563836-AA43-4348-A2A0-C8E5AE1C01C8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617F0235-6C3F-401A-A474-9F64575B8768}" type="parTrans" cxnId="{D74F0537-1472-4B90-8515-53CBA28A5B68}">
      <dgm:prSet/>
      <dgm:spPr/>
      <dgm:t>
        <a:bodyPr/>
        <a:lstStyle/>
        <a:p>
          <a:endParaRPr lang="en-IN"/>
        </a:p>
      </dgm:t>
    </dgm:pt>
    <dgm:pt modelId="{2ADEFF31-29B3-4EBE-B355-65982FDADF40}" type="sibTrans" cxnId="{D74F0537-1472-4B90-8515-53CBA28A5B68}">
      <dgm:prSet/>
      <dgm:spPr/>
      <dgm:t>
        <a:bodyPr/>
        <a:lstStyle/>
        <a:p>
          <a:endParaRPr lang="en-IN"/>
        </a:p>
      </dgm:t>
    </dgm:pt>
    <dgm:pt modelId="{14F22EB1-F1B4-4B97-B7F4-F1041C0CC3BE}">
      <dgm:prSet phldrT="[Text]"/>
      <dgm:spPr/>
      <dgm:t>
        <a:bodyPr/>
        <a:lstStyle/>
        <a:p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SUBQUERY - select </a:t>
          </a:r>
          <a:r>
            <a:rPr lang="en-US" dirty="0">
              <a:highlight>
                <a:srgbClr val="00FF00"/>
              </a:highlight>
            </a:rPr>
            <a:t>actor_id </a:t>
          </a:r>
          <a:r>
            <a:rPr lang="en-US" dirty="0"/>
            <a:t>/ WHERE </a:t>
          </a:r>
          <a:r>
            <a:rPr lang="en-US" dirty="0">
              <a:highlight>
                <a:srgbClr val="FFFF00"/>
              </a:highlight>
            </a:rPr>
            <a:t>film_id</a:t>
          </a:r>
          <a:r>
            <a:rPr lang="en-US" dirty="0"/>
            <a:t> in (1</a:t>
          </a:r>
          <a:r>
            <a:rPr lang="en-US" baseline="30000" dirty="0"/>
            <a:t>st</a:t>
          </a:r>
          <a:r>
            <a:rPr lang="en-US" dirty="0"/>
            <a:t> SUBQUERY)</a:t>
          </a:r>
          <a:endParaRPr lang="en-IN" dirty="0"/>
        </a:p>
      </dgm:t>
    </dgm:pt>
    <dgm:pt modelId="{29E2344E-E951-4341-890C-44A363688C85}" type="parTrans" cxnId="{24F4CB3C-4FAF-4403-9190-8FB114C3C126}">
      <dgm:prSet/>
      <dgm:spPr/>
      <dgm:t>
        <a:bodyPr/>
        <a:lstStyle/>
        <a:p>
          <a:endParaRPr lang="en-IN"/>
        </a:p>
      </dgm:t>
    </dgm:pt>
    <dgm:pt modelId="{C1087ED4-3A39-4794-90AD-B06C06D28FF9}" type="sibTrans" cxnId="{24F4CB3C-4FAF-4403-9190-8FB114C3C126}">
      <dgm:prSet/>
      <dgm:spPr/>
      <dgm:t>
        <a:bodyPr/>
        <a:lstStyle/>
        <a:p>
          <a:endParaRPr lang="en-IN"/>
        </a:p>
      </dgm:t>
    </dgm:pt>
    <dgm:pt modelId="{475D4D13-05D9-4FFF-A370-51FD69F87115}">
      <dgm:prSet phldrT="[Text]"/>
      <dgm:spPr/>
      <dgm:t>
        <a:bodyPr/>
        <a:lstStyle/>
        <a:p>
          <a:r>
            <a:rPr lang="en-US" dirty="0"/>
            <a:t>OUTER MOST QUERY - CONCAT (first &amp; last name) AS actor / WHERE </a:t>
          </a:r>
          <a:r>
            <a:rPr lang="en-US" dirty="0">
              <a:highlight>
                <a:srgbClr val="00FF00"/>
              </a:highlight>
            </a:rPr>
            <a:t>actor_id </a:t>
          </a:r>
          <a:r>
            <a:rPr lang="en-US" dirty="0"/>
            <a:t>in (2</a:t>
          </a:r>
          <a:r>
            <a:rPr lang="en-US" baseline="30000" dirty="0"/>
            <a:t>nd</a:t>
          </a:r>
          <a:r>
            <a:rPr lang="en-US" dirty="0"/>
            <a:t> SUBQUERY)</a:t>
          </a:r>
          <a:endParaRPr lang="en-IN" dirty="0"/>
        </a:p>
      </dgm:t>
    </dgm:pt>
    <dgm:pt modelId="{48BE68DF-D059-4A11-A668-5FBCD2F1F4DA}" type="parTrans" cxnId="{DD2A1621-6FE8-46B2-8D26-832AAD2F2935}">
      <dgm:prSet/>
      <dgm:spPr/>
      <dgm:t>
        <a:bodyPr/>
        <a:lstStyle/>
        <a:p>
          <a:endParaRPr lang="en-IN"/>
        </a:p>
      </dgm:t>
    </dgm:pt>
    <dgm:pt modelId="{CA1747D8-9CE9-4814-A9A3-CE60118B9C98}" type="sibTrans" cxnId="{DD2A1621-6FE8-46B2-8D26-832AAD2F293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D2A1621-6FE8-46B2-8D26-832AAD2F2935}" srcId="{9320BBA5-0123-4894-974C-95FD781E1057}" destId="{475D4D13-05D9-4FFF-A370-51FD69F87115}" srcOrd="2" destOrd="0" parTransId="{48BE68DF-D059-4A11-A668-5FBCD2F1F4DA}" sibTransId="{CA1747D8-9CE9-4814-A9A3-CE60118B9C98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D74F0537-1472-4B90-8515-53CBA28A5B68}" srcId="{3FE9F02F-2050-4721-A044-340C7D4236BA}" destId="{7A563836-AA43-4348-A2A0-C8E5AE1C01C8}" srcOrd="2" destOrd="0" parTransId="{617F0235-6C3F-401A-A474-9F64575B8768}" sibTransId="{2ADEFF31-29B3-4EBE-B355-65982FDADF40}"/>
    <dgm:cxn modelId="{24F4CB3C-4FAF-4403-9190-8FB114C3C126}" srcId="{9320BBA5-0123-4894-974C-95FD781E1057}" destId="{14F22EB1-F1B4-4B97-B7F4-F1041C0CC3BE}" srcOrd="1" destOrd="0" parTransId="{29E2344E-E951-4341-890C-44A363688C85}" sibTransId="{C1087ED4-3A39-4794-90AD-B06C06D28FF9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D6736F9E-0EBD-426B-BE37-D1C0236EEC4F}" type="presOf" srcId="{14F22EB1-F1B4-4B97-B7F4-F1041C0CC3BE}" destId="{378983EF-E203-49DC-A03E-6C2C413BA055}" srcOrd="0" destOrd="1" presId="urn:microsoft.com/office/officeart/2005/8/layout/vList2"/>
    <dgm:cxn modelId="{5370FAA1-DF6F-4A1E-AA95-1CEAD243F6B5}" type="presOf" srcId="{7F483A47-E8C2-43AB-9991-A8312AD2262A}" destId="{75652704-46C6-401E-ADC0-269015C9005E}" srcOrd="0" destOrd="1" presId="urn:microsoft.com/office/officeart/2005/8/layout/vList2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09D2C9C5-512C-4AB1-AF2F-663945AF2FF3}" srcId="{3FE9F02F-2050-4721-A044-340C7D4236BA}" destId="{7F483A47-E8C2-43AB-9991-A8312AD2262A}" srcOrd="1" destOrd="0" parTransId="{1EB38E41-668A-47C1-BDF3-5E78DAC3E9E5}" sibTransId="{E2CC4A1F-73EC-4D7B-8312-768C8611094A}"/>
    <dgm:cxn modelId="{6BA444CD-50A3-4924-A3D4-D30F9544563F}" type="presOf" srcId="{7A563836-AA43-4348-A2A0-C8E5AE1C01C8}" destId="{75652704-46C6-401E-ADC0-269015C9005E}" srcOrd="0" destOrd="2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3B6740F0-783E-44CC-AA65-BA69D002C210}" type="presOf" srcId="{475D4D13-05D9-4FFF-A370-51FD69F87115}" destId="{378983EF-E203-49DC-A03E-6C2C413BA055}" srcOrd="0" destOrd="2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COUNT: (first_name)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8096B611-743C-4CE6-9646-0D198AA4C843}">
      <dgm:prSet phldrT="[Text]"/>
      <dgm:spPr/>
      <dgm:t>
        <a:bodyPr/>
        <a:lstStyle/>
        <a:p>
          <a:r>
            <a:rPr lang="en-US" dirty="0"/>
            <a:t>GROUP BY: first_name</a:t>
          </a:r>
          <a:endParaRPr lang="en-IN" dirty="0"/>
        </a:p>
      </dgm:t>
    </dgm:pt>
    <dgm:pt modelId="{FB137355-6651-4F5D-8015-F257ADEEE380}" type="parTrans" cxnId="{8242E996-7356-4659-AF46-60F3B2433343}">
      <dgm:prSet/>
      <dgm:spPr/>
      <dgm:t>
        <a:bodyPr/>
        <a:lstStyle/>
        <a:p>
          <a:endParaRPr lang="en-IN"/>
        </a:p>
      </dgm:t>
    </dgm:pt>
    <dgm:pt modelId="{FCC8439C-C5AD-4C17-96C7-0BB3044683AE}" type="sibTrans" cxnId="{8242E996-7356-4659-AF46-60F3B2433343}">
      <dgm:prSet/>
      <dgm:spPr/>
      <dgm:t>
        <a:bodyPr/>
        <a:lstStyle/>
        <a:p>
          <a:endParaRPr lang="en-IN"/>
        </a:p>
      </dgm:t>
    </dgm:pt>
    <dgm:pt modelId="{750D122C-FC91-4BF7-92C2-11D9DA2E3F64}">
      <dgm:prSet phldrT="[Text]"/>
      <dgm:spPr/>
      <dgm:t>
        <a:bodyPr/>
        <a:lstStyle/>
        <a:p>
          <a:r>
            <a:rPr lang="en-US" dirty="0"/>
            <a:t>AS: no_of_count</a:t>
          </a:r>
          <a:endParaRPr lang="en-IN" dirty="0"/>
        </a:p>
      </dgm:t>
    </dgm:pt>
    <dgm:pt modelId="{B3821503-ED26-4B8C-8383-34F7919E98A4}" type="parTrans" cxnId="{8E34D70F-8BF8-47B6-B8F2-7885B4505AEF}">
      <dgm:prSet/>
      <dgm:spPr/>
      <dgm:t>
        <a:bodyPr/>
        <a:lstStyle/>
        <a:p>
          <a:endParaRPr lang="en-IN"/>
        </a:p>
      </dgm:t>
    </dgm:pt>
    <dgm:pt modelId="{BB420531-13AD-4A99-8CDB-5A3D5F4D2064}" type="sibTrans" cxnId="{8E34D70F-8BF8-47B6-B8F2-7885B4505AEF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E34D70F-8BF8-47B6-B8F2-7885B4505AEF}" srcId="{9320BBA5-0123-4894-974C-95FD781E1057}" destId="{750D122C-FC91-4BF7-92C2-11D9DA2E3F64}" srcOrd="1" destOrd="0" parTransId="{B3821503-ED26-4B8C-8383-34F7919E98A4}" sibTransId="{BB420531-13AD-4A99-8CDB-5A3D5F4D2064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13F0F149-541C-4A12-A4F0-CBC4FB3946FA}" type="presOf" srcId="{750D122C-FC91-4BF7-92C2-11D9DA2E3F64}" destId="{378983EF-E203-49DC-A03E-6C2C413BA055}" srcOrd="0" destOrd="1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8242E996-7356-4659-AF46-60F3B2433343}" srcId="{9320BBA5-0123-4894-974C-95FD781E1057}" destId="{8096B611-743C-4CE6-9646-0D198AA4C843}" srcOrd="2" destOrd="0" parTransId="{FB137355-6651-4F5D-8015-F257ADEEE380}" sibTransId="{FCC8439C-C5AD-4C17-96C7-0BB3044683AE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986798E8-D7C3-4D0A-8755-BB8EA7ECF090}" type="presOf" srcId="{8096B611-743C-4CE6-9646-0D198AA4C843}" destId="{378983EF-E203-49DC-A03E-6C2C413BA055}" srcOrd="0" destOrd="2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1</a:t>
          </a:r>
          <a:r>
            <a:rPr lang="en-US" baseline="30000" dirty="0"/>
            <a:t>st</a:t>
          </a:r>
          <a:r>
            <a:rPr lang="en-US" dirty="0"/>
            <a:t> SUBQUERY - SELECT </a:t>
          </a:r>
          <a:r>
            <a:rPr lang="en-US" dirty="0">
              <a:highlight>
                <a:srgbClr val="FFFF00"/>
              </a:highlight>
            </a:rPr>
            <a:t>category_id </a:t>
          </a:r>
          <a:r>
            <a:rPr lang="en-US" dirty="0"/>
            <a:t>/ WHERE name = ‘Family’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43E52736-FCE2-4B95-B4AE-5A3DFA3717D3}">
      <dgm:prSet phldrT="[Text]"/>
      <dgm:spPr/>
      <dgm:t>
        <a:bodyPr/>
        <a:lstStyle/>
        <a:p>
          <a:r>
            <a:rPr lang="en-US" dirty="0"/>
            <a:t>Film_category</a:t>
          </a:r>
          <a:endParaRPr lang="en-IN" dirty="0"/>
        </a:p>
      </dgm:t>
    </dgm:pt>
    <dgm:pt modelId="{7E444E43-C7A9-4456-8B00-58C424B8FFF5}" type="parTrans" cxnId="{B8897C31-C96B-4EDE-8582-0314CDB5A969}">
      <dgm:prSet/>
      <dgm:spPr/>
      <dgm:t>
        <a:bodyPr/>
        <a:lstStyle/>
        <a:p>
          <a:endParaRPr lang="en-IN"/>
        </a:p>
      </dgm:t>
    </dgm:pt>
    <dgm:pt modelId="{81D39122-F7AF-4C57-A1D1-79FC824A14C4}" type="sibTrans" cxnId="{B8897C31-C96B-4EDE-8582-0314CDB5A969}">
      <dgm:prSet/>
      <dgm:spPr/>
      <dgm:t>
        <a:bodyPr/>
        <a:lstStyle/>
        <a:p>
          <a:endParaRPr lang="en-IN"/>
        </a:p>
      </dgm:t>
    </dgm:pt>
    <dgm:pt modelId="{086D0B24-3615-412A-8A76-F3EF4DA06B6B}">
      <dgm:prSet phldrT="[Text]"/>
      <dgm:spPr/>
      <dgm:t>
        <a:bodyPr/>
        <a:lstStyle/>
        <a:p>
          <a:r>
            <a:rPr lang="en-US" dirty="0"/>
            <a:t>category</a:t>
          </a:r>
          <a:endParaRPr lang="en-IN" dirty="0"/>
        </a:p>
      </dgm:t>
    </dgm:pt>
    <dgm:pt modelId="{7D7AEB4F-DAB2-4454-B1D3-6D1C779DD618}" type="parTrans" cxnId="{E5B9122D-8C0A-434A-B79D-F027D6A48A0B}">
      <dgm:prSet/>
      <dgm:spPr/>
      <dgm:t>
        <a:bodyPr/>
        <a:lstStyle/>
        <a:p>
          <a:endParaRPr lang="en-IN"/>
        </a:p>
      </dgm:t>
    </dgm:pt>
    <dgm:pt modelId="{328CDF09-FCA3-4A80-8266-39C40D20EF96}" type="sibTrans" cxnId="{E5B9122D-8C0A-434A-B79D-F027D6A48A0B}">
      <dgm:prSet/>
      <dgm:spPr/>
      <dgm:t>
        <a:bodyPr/>
        <a:lstStyle/>
        <a:p>
          <a:endParaRPr lang="en-IN"/>
        </a:p>
      </dgm:t>
    </dgm:pt>
    <dgm:pt modelId="{253E19BD-82FF-4647-8187-BE6666867EB7}">
      <dgm:prSet phldrT="[Text]"/>
      <dgm:spPr/>
      <dgm:t>
        <a:bodyPr/>
        <a:lstStyle/>
        <a:p>
          <a:r>
            <a:rPr lang="en-US" dirty="0"/>
            <a:t>2</a:t>
          </a:r>
          <a:r>
            <a:rPr lang="en-US" baseline="30000" dirty="0"/>
            <a:t>nd</a:t>
          </a:r>
          <a:r>
            <a:rPr lang="en-US" dirty="0"/>
            <a:t> SUBQUERY - SELECT </a:t>
          </a:r>
          <a:r>
            <a:rPr lang="en-US" dirty="0">
              <a:highlight>
                <a:srgbClr val="00FF00"/>
              </a:highlight>
            </a:rPr>
            <a:t>film_id</a:t>
          </a:r>
          <a:r>
            <a:rPr lang="en-US" dirty="0"/>
            <a:t> / WHERE </a:t>
          </a:r>
          <a:r>
            <a:rPr lang="en-US" dirty="0">
              <a:highlight>
                <a:srgbClr val="FFFF00"/>
              </a:highlight>
            </a:rPr>
            <a:t>category_id </a:t>
          </a:r>
          <a:r>
            <a:rPr lang="en-US" dirty="0"/>
            <a:t>IN (1</a:t>
          </a:r>
          <a:r>
            <a:rPr lang="en-US" baseline="30000" dirty="0"/>
            <a:t>ST</a:t>
          </a:r>
          <a:r>
            <a:rPr lang="en-US" dirty="0"/>
            <a:t> SUBQUERY)</a:t>
          </a:r>
          <a:endParaRPr lang="en-IN" dirty="0"/>
        </a:p>
      </dgm:t>
    </dgm:pt>
    <dgm:pt modelId="{8C1940A5-ECDE-4C8E-AD99-3A9092F3DBD0}" type="parTrans" cxnId="{4068FE09-0AC1-4BBB-8026-0F3B22B3FD15}">
      <dgm:prSet/>
      <dgm:spPr/>
      <dgm:t>
        <a:bodyPr/>
        <a:lstStyle/>
        <a:p>
          <a:endParaRPr lang="en-IN"/>
        </a:p>
      </dgm:t>
    </dgm:pt>
    <dgm:pt modelId="{109FD630-2121-4EAA-9628-27645B48620A}" type="sibTrans" cxnId="{4068FE09-0AC1-4BBB-8026-0F3B22B3FD15}">
      <dgm:prSet/>
      <dgm:spPr/>
      <dgm:t>
        <a:bodyPr/>
        <a:lstStyle/>
        <a:p>
          <a:endParaRPr lang="en-IN"/>
        </a:p>
      </dgm:t>
    </dgm:pt>
    <dgm:pt modelId="{EF388741-F7B9-45CA-A342-DA6AD04FB2FE}">
      <dgm:prSet phldrT="[Text]"/>
      <dgm:spPr/>
      <dgm:t>
        <a:bodyPr/>
        <a:lstStyle/>
        <a:p>
          <a:r>
            <a:rPr lang="en-US" dirty="0"/>
            <a:t>OUTER MOST QUERY - SELECT title / WHERE </a:t>
          </a:r>
          <a:r>
            <a:rPr lang="en-US" dirty="0">
              <a:highlight>
                <a:srgbClr val="00FF00"/>
              </a:highlight>
            </a:rPr>
            <a:t>film_id </a:t>
          </a:r>
          <a:r>
            <a:rPr lang="en-US" dirty="0"/>
            <a:t>IN (2</a:t>
          </a:r>
          <a:r>
            <a:rPr lang="en-US" baseline="30000" dirty="0"/>
            <a:t>ND</a:t>
          </a:r>
          <a:r>
            <a:rPr lang="en-US" dirty="0"/>
            <a:t> SUBQUERY)</a:t>
          </a:r>
          <a:endParaRPr lang="en-IN" dirty="0"/>
        </a:p>
      </dgm:t>
    </dgm:pt>
    <dgm:pt modelId="{5302139B-A470-4CBE-9A77-7F431E49C414}" type="parTrans" cxnId="{CF8745B2-D24F-4FC0-97AF-7B828FB7DFBA}">
      <dgm:prSet/>
      <dgm:spPr/>
      <dgm:t>
        <a:bodyPr/>
        <a:lstStyle/>
        <a:p>
          <a:endParaRPr lang="en-IN"/>
        </a:p>
      </dgm:t>
    </dgm:pt>
    <dgm:pt modelId="{166C2468-4386-4C59-ADEF-178AB8AAC29E}" type="sibTrans" cxnId="{CF8745B2-D24F-4FC0-97AF-7B828FB7DFBA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068FE09-0AC1-4BBB-8026-0F3B22B3FD15}" srcId="{9320BBA5-0123-4894-974C-95FD781E1057}" destId="{253E19BD-82FF-4647-8187-BE6666867EB7}" srcOrd="1" destOrd="0" parTransId="{8C1940A5-ECDE-4C8E-AD99-3A9092F3DBD0}" sibTransId="{109FD630-2121-4EAA-9628-27645B48620A}"/>
    <dgm:cxn modelId="{5BBDDB1E-AA38-4B1D-9475-C8606DE6BA08}" type="presOf" srcId="{EF388741-F7B9-45CA-A342-DA6AD04FB2FE}" destId="{378983EF-E203-49DC-A03E-6C2C413BA055}" srcOrd="0" destOrd="2" presId="urn:microsoft.com/office/officeart/2005/8/layout/vList2"/>
    <dgm:cxn modelId="{2BF7602A-256F-4A35-9B7E-22F92EC99DE0}" type="presOf" srcId="{253E19BD-82FF-4647-8187-BE6666867EB7}" destId="{378983EF-E203-49DC-A03E-6C2C413BA055}" srcOrd="0" destOrd="1" presId="urn:microsoft.com/office/officeart/2005/8/layout/vList2"/>
    <dgm:cxn modelId="{E5B9122D-8C0A-434A-B79D-F027D6A48A0B}" srcId="{3FE9F02F-2050-4721-A044-340C7D4236BA}" destId="{086D0B24-3615-412A-8A76-F3EF4DA06B6B}" srcOrd="2" destOrd="0" parTransId="{7D7AEB4F-DAB2-4454-B1D3-6D1C779DD618}" sibTransId="{328CDF09-FCA3-4A80-8266-39C40D20EF96}"/>
    <dgm:cxn modelId="{B8897C31-C96B-4EDE-8582-0314CDB5A969}" srcId="{3FE9F02F-2050-4721-A044-340C7D4236BA}" destId="{43E52736-FCE2-4B95-B4AE-5A3DFA3717D3}" srcOrd="1" destOrd="0" parTransId="{7E444E43-C7A9-4456-8B00-58C424B8FFF5}" sibTransId="{81D39122-F7AF-4C57-A1D1-79FC824A14C4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A8A0694E-8F19-435B-B6C6-E0BDDF7676BD}" type="presOf" srcId="{43E52736-FCE2-4B95-B4AE-5A3DFA3717D3}" destId="{75652704-46C6-401E-ADC0-269015C9005E}" srcOrd="0" destOrd="1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0449ECAE-75E5-43C5-AB61-8916B829CD1C}" type="presOf" srcId="{086D0B24-3615-412A-8A76-F3EF4DA06B6B}" destId="{75652704-46C6-401E-ADC0-269015C9005E}" srcOrd="0" destOrd="2" presId="urn:microsoft.com/office/officeart/2005/8/layout/vList2"/>
    <dgm:cxn modelId="{CF8745B2-D24F-4FC0-97AF-7B828FB7DFBA}" srcId="{9320BBA5-0123-4894-974C-95FD781E1057}" destId="{EF388741-F7B9-45CA-A342-DA6AD04FB2FE}" srcOrd="2" destOrd="0" parTransId="{5302139B-A470-4CBE-9A77-7F431E49C414}" sibTransId="{166C2468-4386-4C59-ADEF-178AB8AAC29E}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AVG , MIN , MAX 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DC551851-3D4C-437A-9B91-597528BA7389}">
      <dgm:prSet phldrT="[Text]"/>
      <dgm:spPr/>
      <dgm:t>
        <a:bodyPr/>
        <a:lstStyle/>
        <a:p>
          <a:r>
            <a:rPr lang="en-US" dirty="0"/>
            <a:t>GROUP BY : rating</a:t>
          </a:r>
          <a:endParaRPr lang="en-IN" dirty="0"/>
        </a:p>
      </dgm:t>
    </dgm:pt>
    <dgm:pt modelId="{FA71CF98-1A17-4B07-B1A0-DB8CD76CEF20}" type="parTrans" cxnId="{1BA88E37-F94C-4CD3-96AD-9E8A2F411074}">
      <dgm:prSet/>
      <dgm:spPr/>
      <dgm:t>
        <a:bodyPr/>
        <a:lstStyle/>
        <a:p>
          <a:endParaRPr lang="en-IN"/>
        </a:p>
      </dgm:t>
    </dgm:pt>
    <dgm:pt modelId="{C6930FF2-2C85-4069-A600-C7235F0D9BF5}" type="sibTrans" cxnId="{1BA88E37-F94C-4CD3-96AD-9E8A2F411074}">
      <dgm:prSet/>
      <dgm:spPr/>
      <dgm:t>
        <a:bodyPr/>
        <a:lstStyle/>
        <a:p>
          <a:endParaRPr lang="en-IN"/>
        </a:p>
      </dgm:t>
    </dgm:pt>
    <dgm:pt modelId="{C5CE4C80-8EE3-423A-8D9D-8148781AF317}">
      <dgm:prSet phldrT="[Text]"/>
      <dgm:spPr/>
      <dgm:t>
        <a:bodyPr/>
        <a:lstStyle/>
        <a:p>
          <a:r>
            <a:rPr lang="en-US" dirty="0"/>
            <a:t>ORDER BY : average_rental</a:t>
          </a:r>
          <a:endParaRPr lang="en-IN" dirty="0"/>
        </a:p>
      </dgm:t>
    </dgm:pt>
    <dgm:pt modelId="{194A0A6B-2985-4099-AB85-093CC502A5BB}" type="parTrans" cxnId="{E6EBACCE-35CD-476D-AC59-86DE7DB18AB8}">
      <dgm:prSet/>
      <dgm:spPr/>
      <dgm:t>
        <a:bodyPr/>
        <a:lstStyle/>
        <a:p>
          <a:endParaRPr lang="en-IN"/>
        </a:p>
      </dgm:t>
    </dgm:pt>
    <dgm:pt modelId="{9BE469AF-82D2-4BB9-81BF-37A4B6B8D63C}" type="sibTrans" cxnId="{E6EBACCE-35CD-476D-AC59-86DE7DB18AB8}">
      <dgm:prSet/>
      <dgm:spPr/>
      <dgm:t>
        <a:bodyPr/>
        <a:lstStyle/>
        <a:p>
          <a:endParaRPr lang="en-IN"/>
        </a:p>
      </dgm:t>
    </dgm:pt>
    <dgm:pt modelId="{A4D0D9C7-ACB0-4060-8A48-25DFBE16E0F5}">
      <dgm:prSet phldrT="[Text]"/>
      <dgm:spPr/>
      <dgm:t>
        <a:bodyPr/>
        <a:lstStyle/>
        <a:p>
          <a:r>
            <a:rPr lang="en-US" dirty="0"/>
            <a:t>DESC</a:t>
          </a:r>
          <a:endParaRPr lang="en-IN" dirty="0"/>
        </a:p>
      </dgm:t>
    </dgm:pt>
    <dgm:pt modelId="{3FE53A9E-10B0-40EA-A9EE-E38E94F5A015}" type="parTrans" cxnId="{49D89018-EABD-439B-ACB6-DC0B8DB70755}">
      <dgm:prSet/>
      <dgm:spPr/>
      <dgm:t>
        <a:bodyPr/>
        <a:lstStyle/>
        <a:p>
          <a:endParaRPr lang="en-IN"/>
        </a:p>
      </dgm:t>
    </dgm:pt>
    <dgm:pt modelId="{80B06666-F5E7-4FDC-B3AB-C82C2232540E}" type="sibTrans" cxnId="{49D89018-EABD-439B-ACB6-DC0B8DB7075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9D89018-EABD-439B-ACB6-DC0B8DB70755}" srcId="{9320BBA5-0123-4894-974C-95FD781E1057}" destId="{A4D0D9C7-ACB0-4060-8A48-25DFBE16E0F5}" srcOrd="3" destOrd="0" parTransId="{3FE53A9E-10B0-40EA-A9EE-E38E94F5A015}" sibTransId="{80B06666-F5E7-4FDC-B3AB-C82C2232540E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1BA88E37-F94C-4CD3-96AD-9E8A2F411074}" srcId="{9320BBA5-0123-4894-974C-95FD781E1057}" destId="{DC551851-3D4C-437A-9B91-597528BA7389}" srcOrd="1" destOrd="0" parTransId="{FA71CF98-1A17-4B07-B1A0-DB8CD76CEF20}" sibTransId="{C6930FF2-2C85-4069-A600-C7235F0D9BF5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6BB39F49-AE8E-4F13-838F-BE2DFC0FFDA0}" type="presOf" srcId="{A4D0D9C7-ACB0-4060-8A48-25DFBE16E0F5}" destId="{378983EF-E203-49DC-A03E-6C2C413BA055}" srcOrd="0" destOrd="3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A9C7519E-3DF2-4E21-9D39-ED12BF81D4D9}" type="presOf" srcId="{DC551851-3D4C-437A-9B91-597528BA7389}" destId="{378983EF-E203-49DC-A03E-6C2C413BA055}" srcOrd="0" destOrd="1" presId="urn:microsoft.com/office/officeart/2005/8/layout/vList2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3A53E7A6-A597-4BE8-BD04-70A7BC19D6E9}" type="presOf" srcId="{C5CE4C80-8EE3-423A-8D9D-8148781AF317}" destId="{378983EF-E203-49DC-A03E-6C2C413BA055}" srcOrd="0" destOrd="2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E6EBACCE-35CD-476D-AC59-86DE7DB18AB8}" srcId="{9320BBA5-0123-4894-974C-95FD781E1057}" destId="{C5CE4C80-8EE3-423A-8D9D-8148781AF317}" srcOrd="2" destOrd="0" parTransId="{194A0A6B-2985-4099-AB85-093CC502A5BB}" sibTransId="{9BE469AF-82D2-4BB9-81BF-37A4B6B8D63C}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ORDER BY 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6A4CC5EC-DCF0-463E-A1BC-BED55E260E41}">
      <dgm:prSet phldrT="[Text]"/>
      <dgm:spPr/>
      <dgm:t>
        <a:bodyPr/>
        <a:lstStyle/>
        <a:p>
          <a:r>
            <a:rPr lang="en-US" dirty="0"/>
            <a:t>DESC</a:t>
          </a:r>
          <a:endParaRPr lang="en-IN" dirty="0"/>
        </a:p>
      </dgm:t>
    </dgm:pt>
    <dgm:pt modelId="{04D88EA1-8EE0-44E7-9AF6-BE181BC24F44}" type="parTrans" cxnId="{076C8F27-F4E5-47A5-AC2A-3BD3815E7261}">
      <dgm:prSet/>
      <dgm:spPr/>
      <dgm:t>
        <a:bodyPr/>
        <a:lstStyle/>
        <a:p>
          <a:endParaRPr lang="en-IN"/>
        </a:p>
      </dgm:t>
    </dgm:pt>
    <dgm:pt modelId="{F444AE02-62EC-4A8F-BBC2-7F934D0CAE23}" type="sibTrans" cxnId="{076C8F27-F4E5-47A5-AC2A-3BD3815E7261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76C8F27-F4E5-47A5-AC2A-3BD3815E7261}" srcId="{9320BBA5-0123-4894-974C-95FD781E1057}" destId="{6A4CC5EC-DCF0-463E-A1BC-BED55E260E41}" srcOrd="1" destOrd="0" parTransId="{04D88EA1-8EE0-44E7-9AF6-BE181BC24F44}" sibTransId="{F444AE02-62EC-4A8F-BBC2-7F934D0CAE23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670D47EA-3801-4F64-B56D-1D3CE14E7662}" type="presOf" srcId="{6A4CC5EC-DCF0-463E-A1BC-BED55E260E41}" destId="{378983EF-E203-49DC-A03E-6C2C413BA055}" srcOrd="0" destOrd="1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AVG(REPLACEMENT_COST)-AVG(RENTAL RATES)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DBC5749-905B-4671-AA14-461CE7B5FDF5}">
      <dgm:prSet phldrT="[Text]"/>
      <dgm:spPr/>
      <dgm:t>
        <a:bodyPr/>
        <a:lstStyle/>
        <a:p>
          <a:r>
            <a:rPr lang="en-US" dirty="0"/>
            <a:t>Film_category</a:t>
          </a:r>
          <a:endParaRPr lang="en-IN" dirty="0"/>
        </a:p>
      </dgm:t>
    </dgm:pt>
    <dgm:pt modelId="{BC9685B3-2789-4BE5-9856-A2629852C781}" type="parTrans" cxnId="{228E6281-3952-4FCC-A0C4-79BDE84061FA}">
      <dgm:prSet/>
      <dgm:spPr/>
      <dgm:t>
        <a:bodyPr/>
        <a:lstStyle/>
        <a:p>
          <a:endParaRPr lang="en-IN"/>
        </a:p>
      </dgm:t>
    </dgm:pt>
    <dgm:pt modelId="{A0AB4F80-592A-408A-8ECA-D836CAB9962D}" type="sibTrans" cxnId="{228E6281-3952-4FCC-A0C4-79BDE84061FA}">
      <dgm:prSet/>
      <dgm:spPr/>
      <dgm:t>
        <a:bodyPr/>
        <a:lstStyle/>
        <a:p>
          <a:endParaRPr lang="en-IN"/>
        </a:p>
      </dgm:t>
    </dgm:pt>
    <dgm:pt modelId="{0340565D-6042-471A-829F-FFE60620D28D}">
      <dgm:prSet phldrT="[Text]"/>
      <dgm:spPr/>
      <dgm:t>
        <a:bodyPr/>
        <a:lstStyle/>
        <a:p>
          <a:r>
            <a:rPr lang="en-US" dirty="0"/>
            <a:t>Category</a:t>
          </a:r>
          <a:endParaRPr lang="en-IN" dirty="0"/>
        </a:p>
      </dgm:t>
    </dgm:pt>
    <dgm:pt modelId="{3EFFC93F-31AE-4D60-91DF-F584B51C1500}" type="parTrans" cxnId="{9DFA9224-78B4-4CAD-A929-8A8E5F0B8EFE}">
      <dgm:prSet/>
      <dgm:spPr/>
      <dgm:t>
        <a:bodyPr/>
        <a:lstStyle/>
        <a:p>
          <a:endParaRPr lang="en-IN"/>
        </a:p>
      </dgm:t>
    </dgm:pt>
    <dgm:pt modelId="{08198074-0238-4C18-91B4-E8949C91FA02}" type="sibTrans" cxnId="{9DFA9224-78B4-4CAD-A929-8A8E5F0B8EFE}">
      <dgm:prSet/>
      <dgm:spPr/>
      <dgm:t>
        <a:bodyPr/>
        <a:lstStyle/>
        <a:p>
          <a:endParaRPr lang="en-IN"/>
        </a:p>
      </dgm:t>
    </dgm:pt>
    <dgm:pt modelId="{686C8B51-4C15-4684-B395-8B2BE785FE76}">
      <dgm:prSet phldrT="[Text]"/>
      <dgm:spPr/>
      <dgm:t>
        <a:bodyPr/>
        <a:lstStyle/>
        <a:p>
          <a:r>
            <a:rPr lang="en-US" dirty="0"/>
            <a:t>INNER JOIN on above 3 tables.</a:t>
          </a:r>
          <a:endParaRPr lang="en-IN" dirty="0"/>
        </a:p>
      </dgm:t>
    </dgm:pt>
    <dgm:pt modelId="{D157D2E8-3AAC-40CB-9CD5-5102E2E37C8D}" type="parTrans" cxnId="{16174B6D-728D-4805-8691-5D950D97EAEC}">
      <dgm:prSet/>
      <dgm:spPr/>
      <dgm:t>
        <a:bodyPr/>
        <a:lstStyle/>
        <a:p>
          <a:endParaRPr lang="en-IN"/>
        </a:p>
      </dgm:t>
    </dgm:pt>
    <dgm:pt modelId="{7DAE1690-9480-418A-B235-ABC3F8BEAEEB}" type="sibTrans" cxnId="{16174B6D-728D-4805-8691-5D950D97EAEC}">
      <dgm:prSet/>
      <dgm:spPr/>
      <dgm:t>
        <a:bodyPr/>
        <a:lstStyle/>
        <a:p>
          <a:endParaRPr lang="en-IN"/>
        </a:p>
      </dgm:t>
    </dgm:pt>
    <dgm:pt modelId="{BF677552-8DB0-49F8-965F-028BF0F91E07}">
      <dgm:prSet phldrT="[Text]"/>
      <dgm:spPr/>
      <dgm:t>
        <a:bodyPr/>
        <a:lstStyle/>
        <a:p>
          <a:endParaRPr lang="en-IN" dirty="0"/>
        </a:p>
      </dgm:t>
    </dgm:pt>
    <dgm:pt modelId="{0AEF288E-AF1B-4A96-9BCC-613B0F7BAC17}" type="parTrans" cxnId="{BF4342FD-9D9A-4367-A353-EE4465A15637}">
      <dgm:prSet/>
      <dgm:spPr/>
      <dgm:t>
        <a:bodyPr/>
        <a:lstStyle/>
        <a:p>
          <a:endParaRPr lang="en-IN"/>
        </a:p>
      </dgm:t>
    </dgm:pt>
    <dgm:pt modelId="{6629D16F-8B22-4783-9E49-6891E4821B9F}" type="sibTrans" cxnId="{BF4342FD-9D9A-4367-A353-EE4465A15637}">
      <dgm:prSet/>
      <dgm:spPr/>
      <dgm:t>
        <a:bodyPr/>
        <a:lstStyle/>
        <a:p>
          <a:endParaRPr lang="en-IN"/>
        </a:p>
      </dgm:t>
    </dgm:pt>
    <dgm:pt modelId="{650CDA65-0100-4D3F-8CD2-C13F5011CBA5}">
      <dgm:prSet phldrT="[Text]"/>
      <dgm:spPr/>
      <dgm:t>
        <a:bodyPr/>
        <a:lstStyle/>
        <a:p>
          <a:r>
            <a:rPr lang="en-US" dirty="0"/>
            <a:t>GROUP BY category</a:t>
          </a:r>
          <a:endParaRPr lang="en-IN" dirty="0"/>
        </a:p>
      </dgm:t>
    </dgm:pt>
    <dgm:pt modelId="{A7502EEC-7D26-4948-AE38-073E05B48861}" type="parTrans" cxnId="{1501B5FB-9189-4BB0-87EC-9352AC63344D}">
      <dgm:prSet/>
      <dgm:spPr/>
      <dgm:t>
        <a:bodyPr/>
        <a:lstStyle/>
        <a:p>
          <a:endParaRPr lang="en-IN"/>
        </a:p>
      </dgm:t>
    </dgm:pt>
    <dgm:pt modelId="{FC66148D-517B-4199-8DED-74D34C1413A1}" type="sibTrans" cxnId="{1501B5FB-9189-4BB0-87EC-9352AC63344D}">
      <dgm:prSet/>
      <dgm:spPr/>
      <dgm:t>
        <a:bodyPr/>
        <a:lstStyle/>
        <a:p>
          <a:endParaRPr lang="en-IN"/>
        </a:p>
      </dgm:t>
    </dgm:pt>
    <dgm:pt modelId="{9FC451BB-B0A7-4017-BDA0-B1FA809326E0}">
      <dgm:prSet phldrT="[Text]"/>
      <dgm:spPr/>
      <dgm:t>
        <a:bodyPr/>
        <a:lstStyle/>
        <a:p>
          <a:r>
            <a:rPr lang="en-US" dirty="0"/>
            <a:t>HAVING difference &gt; 15</a:t>
          </a:r>
          <a:endParaRPr lang="en-IN" dirty="0"/>
        </a:p>
      </dgm:t>
    </dgm:pt>
    <dgm:pt modelId="{B3E95767-4CF5-495C-8E08-53C2508254CB}" type="parTrans" cxnId="{C7493DEA-2E00-48B2-AD8A-2A0E69201AFA}">
      <dgm:prSet/>
      <dgm:spPr/>
      <dgm:t>
        <a:bodyPr/>
        <a:lstStyle/>
        <a:p>
          <a:endParaRPr lang="en-IN"/>
        </a:p>
      </dgm:t>
    </dgm:pt>
    <dgm:pt modelId="{FFAD7473-56B1-4272-862C-934020C8B1A4}" type="sibTrans" cxnId="{C7493DEA-2E00-48B2-AD8A-2A0E69201AFA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FA9224-78B4-4CAD-A929-8A8E5F0B8EFE}" srcId="{3FE9F02F-2050-4721-A044-340C7D4236BA}" destId="{0340565D-6042-471A-829F-FFE60620D28D}" srcOrd="2" destOrd="0" parTransId="{3EFFC93F-31AE-4D60-91DF-F584B51C1500}" sibTransId="{08198074-0238-4C18-91B4-E8949C91FA02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AADB8C35-E953-463B-A238-D6FF68F2187A}" type="presOf" srcId="{650CDA65-0100-4D3F-8CD2-C13F5011CBA5}" destId="{378983EF-E203-49DC-A03E-6C2C413BA055}" srcOrd="0" destOrd="2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16174B6D-728D-4805-8691-5D950D97EAEC}" srcId="{9320BBA5-0123-4894-974C-95FD781E1057}" destId="{686C8B51-4C15-4684-B395-8B2BE785FE76}" srcOrd="1" destOrd="0" parTransId="{D157D2E8-3AAC-40CB-9CD5-5102E2E37C8D}" sibTransId="{7DAE1690-9480-418A-B235-ABC3F8BEAEEB}"/>
    <dgm:cxn modelId="{30CBB66F-5136-48C0-8C4F-1F9C38362F63}" type="presOf" srcId="{BF677552-8DB0-49F8-965F-028BF0F91E07}" destId="{378983EF-E203-49DC-A03E-6C2C413BA055}" srcOrd="0" destOrd="4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228E6281-3952-4FCC-A0C4-79BDE84061FA}" srcId="{3FE9F02F-2050-4721-A044-340C7D4236BA}" destId="{ADBC5749-905B-4671-AA14-461CE7B5FDF5}" srcOrd="1" destOrd="0" parTransId="{BC9685B3-2789-4BE5-9856-A2629852C781}" sibTransId="{A0AB4F80-592A-408A-8ECA-D836CAB9962D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2AE2A498-9607-4D89-BE2A-D4210519AC37}" type="presOf" srcId="{0340565D-6042-471A-829F-FFE60620D28D}" destId="{75652704-46C6-401E-ADC0-269015C9005E}" srcOrd="0" destOrd="2" presId="urn:microsoft.com/office/officeart/2005/8/layout/vList2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E44B3EBA-61E0-46B2-A8B6-0B711D81C93E}" type="presOf" srcId="{9FC451BB-B0A7-4017-BDA0-B1FA809326E0}" destId="{378983EF-E203-49DC-A03E-6C2C413BA055}" srcOrd="0" destOrd="3" presId="urn:microsoft.com/office/officeart/2005/8/layout/vList2"/>
    <dgm:cxn modelId="{C28E8CCA-FFB7-494F-8AA3-DDF25F0B421C}" type="presOf" srcId="{ADBC5749-905B-4671-AA14-461CE7B5FDF5}" destId="{75652704-46C6-401E-ADC0-269015C9005E}" srcOrd="0" destOrd="1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C7493DEA-2E00-48B2-AD8A-2A0E69201AFA}" srcId="{9320BBA5-0123-4894-974C-95FD781E1057}" destId="{9FC451BB-B0A7-4017-BDA0-B1FA809326E0}" srcOrd="3" destOrd="0" parTransId="{B3E95767-4CF5-495C-8E08-53C2508254CB}" sibTransId="{FFAD7473-56B1-4272-862C-934020C8B1A4}"/>
    <dgm:cxn modelId="{1501B5FB-9189-4BB0-87EC-9352AC63344D}" srcId="{9320BBA5-0123-4894-974C-95FD781E1057}" destId="{650CDA65-0100-4D3F-8CD2-C13F5011CBA5}" srcOrd="2" destOrd="0" parTransId="{A7502EEC-7D26-4948-AE38-073E05B48861}" sibTransId="{FC66148D-517B-4199-8DED-74D34C1413A1}"/>
    <dgm:cxn modelId="{BF4342FD-9D9A-4367-A353-EE4465A15637}" srcId="{9320BBA5-0123-4894-974C-95FD781E1057}" destId="{BF677552-8DB0-49F8-965F-028BF0F91E07}" srcOrd="4" destOrd="0" parTransId="{0AEF288E-AF1B-4A96-9BCC-613B0F7BAC17}" sibTransId="{6629D16F-8B22-4783-9E49-6891E4821B9F}"/>
    <dgm:cxn modelId="{A93497FE-0207-4620-B393-5422556E8B0B}" type="presOf" srcId="{686C8B51-4C15-4684-B395-8B2BE785FE76}" destId="{378983EF-E203-49DC-A03E-6C2C413BA055}" srcOrd="0" destOrd="1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AVG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D404FE31-CD72-4435-890C-E14122449D1E}">
      <dgm:prSet phldrT="[Text]"/>
      <dgm:spPr/>
      <dgm:t>
        <a:bodyPr/>
        <a:lstStyle/>
        <a:p>
          <a:r>
            <a:rPr lang="en-US" dirty="0"/>
            <a:t>Film_category</a:t>
          </a:r>
          <a:endParaRPr lang="en-IN" dirty="0"/>
        </a:p>
      </dgm:t>
    </dgm:pt>
    <dgm:pt modelId="{95E7AF1C-2775-4873-9FFF-361C7494C4C7}" type="parTrans" cxnId="{12C89971-5950-40A8-9E3C-BC7128372917}">
      <dgm:prSet/>
      <dgm:spPr/>
      <dgm:t>
        <a:bodyPr/>
        <a:lstStyle/>
        <a:p>
          <a:endParaRPr lang="en-IN"/>
        </a:p>
      </dgm:t>
    </dgm:pt>
    <dgm:pt modelId="{14785E47-7C42-44A5-BE68-DADC1D7597FE}" type="sibTrans" cxnId="{12C89971-5950-40A8-9E3C-BC7128372917}">
      <dgm:prSet/>
      <dgm:spPr/>
      <dgm:t>
        <a:bodyPr/>
        <a:lstStyle/>
        <a:p>
          <a:endParaRPr lang="en-IN"/>
        </a:p>
      </dgm:t>
    </dgm:pt>
    <dgm:pt modelId="{B633CFE0-35A7-47F5-969E-028768F07FB2}">
      <dgm:prSet phldrT="[Text]"/>
      <dgm:spPr/>
      <dgm:t>
        <a:bodyPr/>
        <a:lstStyle/>
        <a:p>
          <a:r>
            <a:rPr lang="en-US" dirty="0"/>
            <a:t>category</a:t>
          </a:r>
          <a:endParaRPr lang="en-IN" dirty="0"/>
        </a:p>
      </dgm:t>
    </dgm:pt>
    <dgm:pt modelId="{DAC37D7F-46CF-404C-BEF2-5E298793D9DB}" type="parTrans" cxnId="{E984F35C-8EEE-490A-B504-7BB9D2931FCB}">
      <dgm:prSet/>
      <dgm:spPr/>
      <dgm:t>
        <a:bodyPr/>
        <a:lstStyle/>
        <a:p>
          <a:endParaRPr lang="en-IN"/>
        </a:p>
      </dgm:t>
    </dgm:pt>
    <dgm:pt modelId="{ADD0C74B-960E-4A48-8ACE-1DB86202BE12}" type="sibTrans" cxnId="{E984F35C-8EEE-490A-B504-7BB9D2931FCB}">
      <dgm:prSet/>
      <dgm:spPr/>
      <dgm:t>
        <a:bodyPr/>
        <a:lstStyle/>
        <a:p>
          <a:endParaRPr lang="en-IN"/>
        </a:p>
      </dgm:t>
    </dgm:pt>
    <dgm:pt modelId="{A06257F3-8B5B-4655-B780-F81165C02602}">
      <dgm:prSet phldrT="[Text]"/>
      <dgm:spPr/>
      <dgm:t>
        <a:bodyPr/>
        <a:lstStyle/>
        <a:p>
          <a:r>
            <a:rPr lang="en-US" dirty="0"/>
            <a:t>INNER JOIN ON above 3 tables</a:t>
          </a:r>
          <a:endParaRPr lang="en-IN" dirty="0"/>
        </a:p>
      </dgm:t>
    </dgm:pt>
    <dgm:pt modelId="{9219F7B9-F044-494F-A908-27211E123812}" type="parTrans" cxnId="{4BC0AD97-ECFE-49D2-93CF-F0B0E71992E2}">
      <dgm:prSet/>
      <dgm:spPr/>
      <dgm:t>
        <a:bodyPr/>
        <a:lstStyle/>
        <a:p>
          <a:endParaRPr lang="en-IN"/>
        </a:p>
      </dgm:t>
    </dgm:pt>
    <dgm:pt modelId="{09B6B542-4923-429F-A1CD-D64E1A6F136B}" type="sibTrans" cxnId="{4BC0AD97-ECFE-49D2-93CF-F0B0E71992E2}">
      <dgm:prSet/>
      <dgm:spPr/>
      <dgm:t>
        <a:bodyPr/>
        <a:lstStyle/>
        <a:p>
          <a:endParaRPr lang="en-IN"/>
        </a:p>
      </dgm:t>
    </dgm:pt>
    <dgm:pt modelId="{8C0EE21F-7E99-4155-A9D0-EF5B2567C3AF}">
      <dgm:prSet phldrT="[Text]"/>
      <dgm:spPr/>
      <dgm:t>
        <a:bodyPr/>
        <a:lstStyle/>
        <a:p>
          <a:r>
            <a:rPr lang="en-US" dirty="0"/>
            <a:t>GROUP BY name</a:t>
          </a:r>
          <a:endParaRPr lang="en-IN" dirty="0"/>
        </a:p>
      </dgm:t>
    </dgm:pt>
    <dgm:pt modelId="{A0DD20C9-97C4-487A-B1CF-95A647776AC5}" type="parTrans" cxnId="{3682B821-88B1-4BC8-826C-7AC641B3E2C0}">
      <dgm:prSet/>
      <dgm:spPr/>
      <dgm:t>
        <a:bodyPr/>
        <a:lstStyle/>
        <a:p>
          <a:endParaRPr lang="en-IN"/>
        </a:p>
      </dgm:t>
    </dgm:pt>
    <dgm:pt modelId="{3DD5724D-6A3F-4AD4-96E8-3F138967F485}" type="sibTrans" cxnId="{3682B821-88B1-4BC8-826C-7AC641B3E2C0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682B821-88B1-4BC8-826C-7AC641B3E2C0}" srcId="{9320BBA5-0123-4894-974C-95FD781E1057}" destId="{8C0EE21F-7E99-4155-A9D0-EF5B2567C3AF}" srcOrd="2" destOrd="0" parTransId="{A0DD20C9-97C4-487A-B1CF-95A647776AC5}" sibTransId="{3DD5724D-6A3F-4AD4-96E8-3F138967F485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E984F35C-8EEE-490A-B504-7BB9D2931FCB}" srcId="{3FE9F02F-2050-4721-A044-340C7D4236BA}" destId="{B633CFE0-35A7-47F5-969E-028768F07FB2}" srcOrd="2" destOrd="0" parTransId="{DAC37D7F-46CF-404C-BEF2-5E298793D9DB}" sibTransId="{ADD0C74B-960E-4A48-8ACE-1DB86202BE12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12C89971-5950-40A8-9E3C-BC7128372917}" srcId="{3FE9F02F-2050-4721-A044-340C7D4236BA}" destId="{D404FE31-CD72-4435-890C-E14122449D1E}" srcOrd="1" destOrd="0" parTransId="{95E7AF1C-2775-4873-9FFF-361C7494C4C7}" sibTransId="{14785E47-7C42-44A5-BE68-DADC1D7597FE}"/>
    <dgm:cxn modelId="{DE69A652-B6DD-4761-9C54-359E43ACC97C}" type="presOf" srcId="{A06257F3-8B5B-4655-B780-F81165C02602}" destId="{378983EF-E203-49DC-A03E-6C2C413BA055}" srcOrd="0" destOrd="1" presId="urn:microsoft.com/office/officeart/2005/8/layout/vList2"/>
    <dgm:cxn modelId="{F2096E59-72DF-44A9-8F54-245E5907993E}" type="presOf" srcId="{B633CFE0-35A7-47F5-969E-028768F07FB2}" destId="{75652704-46C6-401E-ADC0-269015C9005E}" srcOrd="0" destOrd="2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0B94BA92-525B-4599-8AD8-1097989BD374}" type="presOf" srcId="{D404FE31-CD72-4435-890C-E14122449D1E}" destId="{75652704-46C6-401E-ADC0-269015C9005E}" srcOrd="0" destOrd="1" presId="urn:microsoft.com/office/officeart/2005/8/layout/vList2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4BC0AD97-ECFE-49D2-93CF-F0B0E71992E2}" srcId="{9320BBA5-0123-4894-974C-95FD781E1057}" destId="{A06257F3-8B5B-4655-B780-F81165C02602}" srcOrd="1" destOrd="0" parTransId="{9219F7B9-F044-494F-A908-27211E123812}" sibTransId="{09B6B542-4923-429F-A1CD-D64E1A6F136B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78AB46E8-0B6C-4993-BD92-85825439C64B}" type="presOf" srcId="{8C0EE21F-7E99-4155-A9D0-EF5B2567C3AF}" destId="{378983EF-E203-49DC-A03E-6C2C413BA055}" srcOrd="0" destOrd="2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Film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INNER JOIN ON above 3 tables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BF99CF9D-5081-4AE2-A4AA-73E8C1A884EE}">
      <dgm:prSet/>
      <dgm:spPr/>
      <dgm:t>
        <a:bodyPr/>
        <a:lstStyle/>
        <a:p>
          <a:r>
            <a:rPr lang="en-US"/>
            <a:t>Film_category</a:t>
          </a:r>
          <a:endParaRPr lang="en-IN" dirty="0"/>
        </a:p>
      </dgm:t>
    </dgm:pt>
    <dgm:pt modelId="{AF6B493D-E57E-4BF5-BDF4-990CE5C6FA48}" type="parTrans" cxnId="{9707A6C8-95C2-4F7D-B481-12314C217980}">
      <dgm:prSet/>
      <dgm:spPr/>
      <dgm:t>
        <a:bodyPr/>
        <a:lstStyle/>
        <a:p>
          <a:endParaRPr lang="en-IN"/>
        </a:p>
      </dgm:t>
    </dgm:pt>
    <dgm:pt modelId="{A40A6D32-8E1A-4FA2-A9C4-AE719B696C76}" type="sibTrans" cxnId="{9707A6C8-95C2-4F7D-B481-12314C217980}">
      <dgm:prSet/>
      <dgm:spPr/>
      <dgm:t>
        <a:bodyPr/>
        <a:lstStyle/>
        <a:p>
          <a:endParaRPr lang="en-IN"/>
        </a:p>
      </dgm:t>
    </dgm:pt>
    <dgm:pt modelId="{1F998FF1-DB6E-43C5-A5BC-57360A2F11A6}">
      <dgm:prSet/>
      <dgm:spPr/>
      <dgm:t>
        <a:bodyPr/>
        <a:lstStyle/>
        <a:p>
          <a:r>
            <a:rPr lang="en-US" dirty="0"/>
            <a:t>category</a:t>
          </a:r>
          <a:endParaRPr lang="en-IN" dirty="0"/>
        </a:p>
      </dgm:t>
    </dgm:pt>
    <dgm:pt modelId="{24CF7731-0E4F-46A9-B5E8-8E02DECB2A0B}" type="parTrans" cxnId="{6D2904A8-AEF7-484A-85AE-FAEE0B16733E}">
      <dgm:prSet/>
      <dgm:spPr/>
      <dgm:t>
        <a:bodyPr/>
        <a:lstStyle/>
        <a:p>
          <a:endParaRPr lang="en-IN"/>
        </a:p>
      </dgm:t>
    </dgm:pt>
    <dgm:pt modelId="{3DAED640-0EEC-4167-AAB5-5333E8AFFCA2}" type="sibTrans" cxnId="{6D2904A8-AEF7-484A-85AE-FAEE0B16733E}">
      <dgm:prSet/>
      <dgm:spPr/>
      <dgm:t>
        <a:bodyPr/>
        <a:lstStyle/>
        <a:p>
          <a:endParaRPr lang="en-IN"/>
        </a:p>
      </dgm:t>
    </dgm:pt>
    <dgm:pt modelId="{FBB1DC73-50FE-4949-96DB-A586308239E7}">
      <dgm:prSet phldrT="[Text]"/>
      <dgm:spPr/>
      <dgm:t>
        <a:bodyPr/>
        <a:lstStyle/>
        <a:p>
          <a:r>
            <a:rPr lang="en-US" dirty="0"/>
            <a:t>COUNT(title) AS </a:t>
          </a:r>
          <a:r>
            <a:rPr lang="en-US" dirty="0" err="1"/>
            <a:t>no_of_films</a:t>
          </a:r>
          <a:endParaRPr lang="en-IN" dirty="0"/>
        </a:p>
      </dgm:t>
    </dgm:pt>
    <dgm:pt modelId="{28E3E165-55C7-4CF5-98D4-018CF5D20517}" type="parTrans" cxnId="{36E4BAB0-40DB-4903-9A24-64DF71F3A154}">
      <dgm:prSet/>
      <dgm:spPr/>
      <dgm:t>
        <a:bodyPr/>
        <a:lstStyle/>
        <a:p>
          <a:endParaRPr lang="en-IN"/>
        </a:p>
      </dgm:t>
    </dgm:pt>
    <dgm:pt modelId="{2291D998-C0E9-4692-891F-D4D6D76270DD}" type="sibTrans" cxnId="{36E4BAB0-40DB-4903-9A24-64DF71F3A154}">
      <dgm:prSet/>
      <dgm:spPr/>
      <dgm:t>
        <a:bodyPr/>
        <a:lstStyle/>
        <a:p>
          <a:endParaRPr lang="en-IN"/>
        </a:p>
      </dgm:t>
    </dgm:pt>
    <dgm:pt modelId="{A1D74756-6449-4B0E-8D54-BBE1354D7BBD}">
      <dgm:prSet phldrT="[Text]"/>
      <dgm:spPr/>
      <dgm:t>
        <a:bodyPr/>
        <a:lstStyle/>
        <a:p>
          <a:r>
            <a:rPr lang="en-US" dirty="0"/>
            <a:t>HAVING COUNT(*)&gt;70	</a:t>
          </a:r>
          <a:endParaRPr lang="en-IN" dirty="0"/>
        </a:p>
      </dgm:t>
    </dgm:pt>
    <dgm:pt modelId="{645A3115-B7C0-4F96-80C0-7A0AA968013D}" type="parTrans" cxnId="{99D28FA7-1A23-46D2-84EC-06074C68B0C9}">
      <dgm:prSet/>
      <dgm:spPr/>
      <dgm:t>
        <a:bodyPr/>
        <a:lstStyle/>
        <a:p>
          <a:endParaRPr lang="en-IN"/>
        </a:p>
      </dgm:t>
    </dgm:pt>
    <dgm:pt modelId="{960AF597-7087-41CF-BB57-A7F550BF482D}" type="sibTrans" cxnId="{99D28FA7-1A23-46D2-84EC-06074C68B0C9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F664B09-83DE-4FCD-BE3E-8B4271A8EBF9}" type="presOf" srcId="{A1D74756-6449-4B0E-8D54-BBE1354D7BBD}" destId="{378983EF-E203-49DC-A03E-6C2C413BA055}" srcOrd="0" destOrd="2" presId="urn:microsoft.com/office/officeart/2005/8/layout/vList2"/>
    <dgm:cxn modelId="{E76D1014-8492-46F2-9965-F26B1A105E61}" type="presOf" srcId="{1F998FF1-DB6E-43C5-A5BC-57360A2F11A6}" destId="{75652704-46C6-401E-ADC0-269015C9005E}" srcOrd="0" destOrd="2" presId="urn:microsoft.com/office/officeart/2005/8/layout/vList2"/>
    <dgm:cxn modelId="{82678918-7136-44B5-BE3C-BD5364663470}" type="presOf" srcId="{FBB1DC73-50FE-4949-96DB-A586308239E7}" destId="{378983EF-E203-49DC-A03E-6C2C413BA055}" srcOrd="0" destOrd="1" presId="urn:microsoft.com/office/officeart/2005/8/layout/vList2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29252778-CD80-4962-9281-A671D7C7DDFF}" type="presOf" srcId="{BF99CF9D-5081-4AE2-A4AA-73E8C1A884EE}" destId="{75652704-46C6-401E-ADC0-269015C9005E}" srcOrd="0" destOrd="1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99D28FA7-1A23-46D2-84EC-06074C68B0C9}" srcId="{9320BBA5-0123-4894-974C-95FD781E1057}" destId="{A1D74756-6449-4B0E-8D54-BBE1354D7BBD}" srcOrd="2" destOrd="0" parTransId="{645A3115-B7C0-4F96-80C0-7A0AA968013D}" sibTransId="{960AF597-7087-41CF-BB57-A7F550BF482D}"/>
    <dgm:cxn modelId="{6D2904A8-AEF7-484A-85AE-FAEE0B16733E}" srcId="{3FE9F02F-2050-4721-A044-340C7D4236BA}" destId="{1F998FF1-DB6E-43C5-A5BC-57360A2F11A6}" srcOrd="2" destOrd="0" parTransId="{24CF7731-0E4F-46A9-B5E8-8E02DECB2A0B}" sibTransId="{3DAED640-0EEC-4167-AAB5-5333E8AFFCA2}"/>
    <dgm:cxn modelId="{36E4BAB0-40DB-4903-9A24-64DF71F3A154}" srcId="{9320BBA5-0123-4894-974C-95FD781E1057}" destId="{FBB1DC73-50FE-4949-96DB-A586308239E7}" srcOrd="1" destOrd="0" parTransId="{28E3E165-55C7-4CF5-98D4-018CF5D20517}" sibTransId="{2291D998-C0E9-4692-891F-D4D6D76270DD}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9707A6C8-95C2-4F7D-B481-12314C217980}" srcId="{3FE9F02F-2050-4721-A044-340C7D4236BA}" destId="{BF99CF9D-5081-4AE2-A4AA-73E8C1A884EE}" srcOrd="1" destOrd="0" parTransId="{AF6B493D-E57E-4BF5-BDF4-990CE5C6FA48}" sibTransId="{A40A6D32-8E1A-4FA2-A9C4-AE719B696C76}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COUNT (*) AS : </a:t>
          </a:r>
          <a:r>
            <a:rPr lang="en-US" dirty="0" err="1"/>
            <a:t>Actor_count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4AA5514C-E54C-4271-AC56-BBA72C42CCB8}">
      <dgm:prSet phldrT="[Text]"/>
      <dgm:spPr/>
      <dgm:t>
        <a:bodyPr/>
        <a:lstStyle/>
        <a:p>
          <a:r>
            <a:rPr lang="en-US" dirty="0"/>
            <a:t>SUBQUERY</a:t>
          </a:r>
          <a:endParaRPr lang="en-IN" dirty="0"/>
        </a:p>
      </dgm:t>
    </dgm:pt>
    <dgm:pt modelId="{61A45AF4-0F61-4D40-A6D2-E8B9BA11A6BB}" type="parTrans" cxnId="{58A4F56D-A9C2-45BD-A576-FE1A25557B1E}">
      <dgm:prSet/>
      <dgm:spPr/>
      <dgm:t>
        <a:bodyPr/>
        <a:lstStyle/>
        <a:p>
          <a:endParaRPr lang="en-IN"/>
        </a:p>
      </dgm:t>
    </dgm:pt>
    <dgm:pt modelId="{23B01D3E-B2D6-4A26-AAA1-F7EB49078F6D}" type="sibTrans" cxnId="{58A4F56D-A9C2-45BD-A576-FE1A25557B1E}">
      <dgm:prSet/>
      <dgm:spPr/>
      <dgm:t>
        <a:bodyPr/>
        <a:lstStyle/>
        <a:p>
          <a:endParaRPr lang="en-IN"/>
        </a:p>
      </dgm:t>
    </dgm:pt>
    <dgm:pt modelId="{C90E5914-D3DE-4528-9049-9DD4DBCB438F}">
      <dgm:prSet phldrT="[Text]"/>
      <dgm:spPr/>
      <dgm:t>
        <a:bodyPr/>
        <a:lstStyle/>
        <a:p>
          <a:r>
            <a:rPr lang="en-US" dirty="0"/>
            <a:t>GROUP BY : First_name</a:t>
          </a:r>
          <a:endParaRPr lang="en-IN" dirty="0"/>
        </a:p>
      </dgm:t>
    </dgm:pt>
    <dgm:pt modelId="{FBA6C278-8760-4686-8B55-758A91AD1873}" type="parTrans" cxnId="{99E8F73B-3C9C-4734-BD02-34E63744A88C}">
      <dgm:prSet/>
      <dgm:spPr/>
      <dgm:t>
        <a:bodyPr/>
        <a:lstStyle/>
        <a:p>
          <a:endParaRPr lang="en-IN"/>
        </a:p>
      </dgm:t>
    </dgm:pt>
    <dgm:pt modelId="{B0614363-40D6-45E5-8AC2-90F7C42399E5}" type="sibTrans" cxnId="{99E8F73B-3C9C-4734-BD02-34E63744A88C}">
      <dgm:prSet/>
      <dgm:spPr/>
      <dgm:t>
        <a:bodyPr/>
        <a:lstStyle/>
        <a:p>
          <a:endParaRPr lang="en-IN"/>
        </a:p>
      </dgm:t>
    </dgm:pt>
    <dgm:pt modelId="{9606933A-0C05-452B-9F06-9596E99F2115}">
      <dgm:prSet phldrT="[Text]"/>
      <dgm:spPr/>
      <dgm:t>
        <a:bodyPr/>
        <a:lstStyle/>
        <a:p>
          <a:r>
            <a:rPr lang="en-US" dirty="0"/>
            <a:t>HAVING COUNT(*) : exactly equal to 1 </a:t>
          </a:r>
          <a:endParaRPr lang="en-IN" dirty="0"/>
        </a:p>
      </dgm:t>
    </dgm:pt>
    <dgm:pt modelId="{CD11581F-9600-4702-857C-47E8242676AC}" type="parTrans" cxnId="{4FA7D337-785F-4C07-901D-C606CA6186A5}">
      <dgm:prSet/>
      <dgm:spPr/>
      <dgm:t>
        <a:bodyPr/>
        <a:lstStyle/>
        <a:p>
          <a:endParaRPr lang="en-IN"/>
        </a:p>
      </dgm:t>
    </dgm:pt>
    <dgm:pt modelId="{5B99BCB9-8C05-48BC-92D1-FAB6A44D0FD1}" type="sibTrans" cxnId="{4FA7D337-785F-4C07-901D-C606CA6186A5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2C00927-A358-4A81-88D4-05801ABC59DE}" type="presOf" srcId="{9606933A-0C05-452B-9F06-9596E99F2115}" destId="{378983EF-E203-49DC-A03E-6C2C413BA055}" srcOrd="0" destOrd="3" presId="urn:microsoft.com/office/officeart/2005/8/layout/vList2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4FA7D337-785F-4C07-901D-C606CA6186A5}" srcId="{9320BBA5-0123-4894-974C-95FD781E1057}" destId="{9606933A-0C05-452B-9F06-9596E99F2115}" srcOrd="3" destOrd="0" parTransId="{CD11581F-9600-4702-857C-47E8242676AC}" sibTransId="{5B99BCB9-8C05-48BC-92D1-FAB6A44D0FD1}"/>
    <dgm:cxn modelId="{99E8F73B-3C9C-4734-BD02-34E63744A88C}" srcId="{9320BBA5-0123-4894-974C-95FD781E1057}" destId="{C90E5914-D3DE-4528-9049-9DD4DBCB438F}" srcOrd="2" destOrd="0" parTransId="{FBA6C278-8760-4686-8B55-758A91AD1873}" sibTransId="{B0614363-40D6-45E5-8AC2-90F7C42399E5}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58A4F56D-A9C2-45BD-A576-FE1A25557B1E}" srcId="{9320BBA5-0123-4894-974C-95FD781E1057}" destId="{4AA5514C-E54C-4271-AC56-BBA72C42CCB8}" srcOrd="1" destOrd="0" parTransId="{61A45AF4-0F61-4D40-A6D2-E8B9BA11A6BB}" sibTransId="{23B01D3E-B2D6-4A26-AAA1-F7EB49078F6D}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56BCFAA0-29C8-40FF-A818-4C5F3FBBB446}" type="presOf" srcId="{4AA5514C-E54C-4271-AC56-BBA72C42CCB8}" destId="{378983EF-E203-49DC-A03E-6C2C413BA055}" srcOrd="0" destOrd="1" presId="urn:microsoft.com/office/officeart/2005/8/layout/vList2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813C5BEB-D923-447F-A5B0-B7AECEC306D6}" type="presOf" srcId="{C90E5914-D3DE-4528-9049-9DD4DBCB438F}" destId="{378983EF-E203-49DC-A03E-6C2C413BA055}" srcOrd="0" destOrd="2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GROUP BY : First_name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6237185F-393E-4AE4-9B05-C5A2CB025DB3}">
      <dgm:prSet/>
      <dgm:spPr/>
      <dgm:t>
        <a:bodyPr/>
        <a:lstStyle/>
        <a:p>
          <a:r>
            <a:rPr lang="en-US" dirty="0"/>
            <a:t>HAVING COUNT(*) : exactly equal to 1 </a:t>
          </a:r>
          <a:endParaRPr lang="en-IN" dirty="0"/>
        </a:p>
      </dgm:t>
    </dgm:pt>
    <dgm:pt modelId="{41338675-9B8F-413D-A63C-44F72B9FCEC5}" type="parTrans" cxnId="{E6BB542F-8424-4A82-AF7B-41E5D96DDECB}">
      <dgm:prSet/>
      <dgm:spPr/>
      <dgm:t>
        <a:bodyPr/>
        <a:lstStyle/>
        <a:p>
          <a:endParaRPr lang="en-IN"/>
        </a:p>
      </dgm:t>
    </dgm:pt>
    <dgm:pt modelId="{FDDF70A7-0147-489C-8D12-C26B9131F609}" type="sibTrans" cxnId="{E6BB542F-8424-4A82-AF7B-41E5D96DDECB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9417923-EB6F-4455-A8BC-70C1B44999AB}" type="presOf" srcId="{6237185F-393E-4AE4-9B05-C5A2CB025DB3}" destId="{378983EF-E203-49DC-A03E-6C2C413BA055}" srcOrd="0" destOrd="1" presId="urn:microsoft.com/office/officeart/2005/8/layout/vList2"/>
    <dgm:cxn modelId="{E6BB542F-8424-4A82-AF7B-41E5D96DDECB}" srcId="{9320BBA5-0123-4894-974C-95FD781E1057}" destId="{6237185F-393E-4AE4-9B05-C5A2CB025DB3}" srcOrd="1" destOrd="0" parTransId="{41338675-9B8F-413D-A63C-44F72B9FCEC5}" sibTransId="{FDDF70A7-0147-489C-8D12-C26B9131F609}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9E48F2-AFCF-4F57-B1CB-3F9E6061D62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AB222BC-1F73-4D35-8DED-96A4090D2F1E}">
      <dgm:prSet phldrT="[Text]" custT="1"/>
      <dgm:spPr/>
      <dgm:t>
        <a:bodyPr/>
        <a:lstStyle/>
        <a:p>
          <a:pPr algn="ctr"/>
          <a:r>
            <a:rPr lang="en-US" sz="1200" dirty="0"/>
            <a:t>Output</a:t>
          </a:r>
          <a:endParaRPr lang="en-IN" sz="1200" dirty="0"/>
        </a:p>
      </dgm:t>
    </dgm:pt>
    <dgm:pt modelId="{16DEE3CB-34B2-42EA-875C-53E7DF33F358}" type="parTrans" cxnId="{C9EA53E9-3708-40E5-A09B-F855025DDCF5}">
      <dgm:prSet/>
      <dgm:spPr/>
      <dgm:t>
        <a:bodyPr/>
        <a:lstStyle/>
        <a:p>
          <a:endParaRPr lang="en-IN"/>
        </a:p>
      </dgm:t>
    </dgm:pt>
    <dgm:pt modelId="{D4C3CD41-34C3-4959-9DC8-66D5B3D89FB7}" type="sibTrans" cxnId="{C9EA53E9-3708-40E5-A09B-F855025DDCF5}">
      <dgm:prSet/>
      <dgm:spPr/>
      <dgm:t>
        <a:bodyPr/>
        <a:lstStyle/>
        <a:p>
          <a:endParaRPr lang="en-IN"/>
        </a:p>
      </dgm:t>
    </dgm:pt>
    <dgm:pt modelId="{FD8813EC-1510-43D4-AAEF-DC5FD0D4CE3F}" type="pres">
      <dgm:prSet presAssocID="{C69E48F2-AFCF-4F57-B1CB-3F9E6061D622}" presName="Name0" presStyleCnt="0">
        <dgm:presLayoutVars>
          <dgm:dir/>
          <dgm:animLvl val="lvl"/>
          <dgm:resizeHandles val="exact"/>
        </dgm:presLayoutVars>
      </dgm:prSet>
      <dgm:spPr/>
    </dgm:pt>
    <dgm:pt modelId="{130DB493-1D01-4288-BD76-1EE6CB29CAD8}" type="pres">
      <dgm:prSet presAssocID="{C69E48F2-AFCF-4F57-B1CB-3F9E6061D622}" presName="dummy" presStyleCnt="0"/>
      <dgm:spPr/>
    </dgm:pt>
    <dgm:pt modelId="{C5635592-5396-4C47-B084-F72B57C17E64}" type="pres">
      <dgm:prSet presAssocID="{C69E48F2-AFCF-4F57-B1CB-3F9E6061D622}" presName="linH" presStyleCnt="0"/>
      <dgm:spPr/>
    </dgm:pt>
    <dgm:pt modelId="{81388D07-A79E-4233-9DF3-989944BF6AE5}" type="pres">
      <dgm:prSet presAssocID="{C69E48F2-AFCF-4F57-B1CB-3F9E6061D622}" presName="padding1" presStyleCnt="0"/>
      <dgm:spPr/>
    </dgm:pt>
    <dgm:pt modelId="{2BF306DC-AEE2-499C-A876-B407A3DD895B}" type="pres">
      <dgm:prSet presAssocID="{9AB222BC-1F73-4D35-8DED-96A4090D2F1E}" presName="linV" presStyleCnt="0"/>
      <dgm:spPr/>
    </dgm:pt>
    <dgm:pt modelId="{BED747CC-89A4-4A71-93A7-AE4F554BFDD7}" type="pres">
      <dgm:prSet presAssocID="{9AB222BC-1F73-4D35-8DED-96A4090D2F1E}" presName="spVertical1" presStyleCnt="0"/>
      <dgm:spPr/>
    </dgm:pt>
    <dgm:pt modelId="{31CC7620-A4DC-4AFA-9389-7EF6F1ADA79F}" type="pres">
      <dgm:prSet presAssocID="{9AB222BC-1F73-4D35-8DED-96A4090D2F1E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6AF9A157-76B8-48A1-BFCA-428E9F4D176E}" type="pres">
      <dgm:prSet presAssocID="{9AB222BC-1F73-4D35-8DED-96A4090D2F1E}" presName="spVertical2" presStyleCnt="0"/>
      <dgm:spPr/>
    </dgm:pt>
    <dgm:pt modelId="{F3B2B5B4-BCEF-4494-A454-9F5E9E4ED368}" type="pres">
      <dgm:prSet presAssocID="{9AB222BC-1F73-4D35-8DED-96A4090D2F1E}" presName="spVertical3" presStyleCnt="0"/>
      <dgm:spPr/>
    </dgm:pt>
    <dgm:pt modelId="{1B673633-DE14-4F87-B5E5-0702BEA19102}" type="pres">
      <dgm:prSet presAssocID="{C69E48F2-AFCF-4F57-B1CB-3F9E6061D622}" presName="padding2" presStyleCnt="0"/>
      <dgm:spPr/>
    </dgm:pt>
    <dgm:pt modelId="{C2A9D494-4D9C-4644-8E7F-A1F5C7880C11}" type="pres">
      <dgm:prSet presAssocID="{C69E48F2-AFCF-4F57-B1CB-3F9E6061D622}" presName="negArrow" presStyleCnt="0"/>
      <dgm:spPr/>
    </dgm:pt>
    <dgm:pt modelId="{EE6DC5F0-3B48-4588-AB7A-62E7B1EE97D7}" type="pres">
      <dgm:prSet presAssocID="{C69E48F2-AFCF-4F57-B1CB-3F9E6061D622}" presName="backgroundArrow" presStyleLbl="node1" presStyleIdx="0" presStyleCnt="1" custAng="5400000"/>
      <dgm:spPr/>
    </dgm:pt>
  </dgm:ptLst>
  <dgm:cxnLst>
    <dgm:cxn modelId="{79C56716-6090-453A-AC30-3E6328197C57}" type="presOf" srcId="{C69E48F2-AFCF-4F57-B1CB-3F9E6061D622}" destId="{FD8813EC-1510-43D4-AAEF-DC5FD0D4CE3F}" srcOrd="0" destOrd="0" presId="urn:microsoft.com/office/officeart/2005/8/layout/hProcess3"/>
    <dgm:cxn modelId="{17DCB2B4-594D-4C5D-86AB-973FF36D05D4}" type="presOf" srcId="{9AB222BC-1F73-4D35-8DED-96A4090D2F1E}" destId="{31CC7620-A4DC-4AFA-9389-7EF6F1ADA79F}" srcOrd="0" destOrd="0" presId="urn:microsoft.com/office/officeart/2005/8/layout/hProcess3"/>
    <dgm:cxn modelId="{C9EA53E9-3708-40E5-A09B-F855025DDCF5}" srcId="{C69E48F2-AFCF-4F57-B1CB-3F9E6061D622}" destId="{9AB222BC-1F73-4D35-8DED-96A4090D2F1E}" srcOrd="0" destOrd="0" parTransId="{16DEE3CB-34B2-42EA-875C-53E7DF33F358}" sibTransId="{D4C3CD41-34C3-4959-9DC8-66D5B3D89FB7}"/>
    <dgm:cxn modelId="{61C4D787-9766-486E-AF87-A9BF8D54FBF9}" type="presParOf" srcId="{FD8813EC-1510-43D4-AAEF-DC5FD0D4CE3F}" destId="{130DB493-1D01-4288-BD76-1EE6CB29CAD8}" srcOrd="0" destOrd="0" presId="urn:microsoft.com/office/officeart/2005/8/layout/hProcess3"/>
    <dgm:cxn modelId="{194B7735-4E3F-4513-A690-A976D3295C2C}" type="presParOf" srcId="{FD8813EC-1510-43D4-AAEF-DC5FD0D4CE3F}" destId="{C5635592-5396-4C47-B084-F72B57C17E64}" srcOrd="1" destOrd="0" presId="urn:microsoft.com/office/officeart/2005/8/layout/hProcess3"/>
    <dgm:cxn modelId="{2D28B909-4126-46CB-B004-331321D3DB87}" type="presParOf" srcId="{C5635592-5396-4C47-B084-F72B57C17E64}" destId="{81388D07-A79E-4233-9DF3-989944BF6AE5}" srcOrd="0" destOrd="0" presId="urn:microsoft.com/office/officeart/2005/8/layout/hProcess3"/>
    <dgm:cxn modelId="{CEE111D1-298D-49C3-BB7E-8266E6B686D3}" type="presParOf" srcId="{C5635592-5396-4C47-B084-F72B57C17E64}" destId="{2BF306DC-AEE2-499C-A876-B407A3DD895B}" srcOrd="1" destOrd="0" presId="urn:microsoft.com/office/officeart/2005/8/layout/hProcess3"/>
    <dgm:cxn modelId="{26779419-8AF9-4B28-BFE5-73D589AACD74}" type="presParOf" srcId="{2BF306DC-AEE2-499C-A876-B407A3DD895B}" destId="{BED747CC-89A4-4A71-93A7-AE4F554BFDD7}" srcOrd="0" destOrd="0" presId="urn:microsoft.com/office/officeart/2005/8/layout/hProcess3"/>
    <dgm:cxn modelId="{BAD44F04-35B9-4895-9B84-2D45B8607C95}" type="presParOf" srcId="{2BF306DC-AEE2-499C-A876-B407A3DD895B}" destId="{31CC7620-A4DC-4AFA-9389-7EF6F1ADA79F}" srcOrd="1" destOrd="0" presId="urn:microsoft.com/office/officeart/2005/8/layout/hProcess3"/>
    <dgm:cxn modelId="{81833941-36E5-47F6-963B-ABC4DB64726A}" type="presParOf" srcId="{2BF306DC-AEE2-499C-A876-B407A3DD895B}" destId="{6AF9A157-76B8-48A1-BFCA-428E9F4D176E}" srcOrd="2" destOrd="0" presId="urn:microsoft.com/office/officeart/2005/8/layout/hProcess3"/>
    <dgm:cxn modelId="{AFB38D1E-AA4C-4B78-ACFB-74455A8612B6}" type="presParOf" srcId="{2BF306DC-AEE2-499C-A876-B407A3DD895B}" destId="{F3B2B5B4-BCEF-4494-A454-9F5E9E4ED368}" srcOrd="3" destOrd="0" presId="urn:microsoft.com/office/officeart/2005/8/layout/hProcess3"/>
    <dgm:cxn modelId="{F9418C01-410F-4832-9DD1-D9A009F83FBB}" type="presParOf" srcId="{C5635592-5396-4C47-B084-F72B57C17E64}" destId="{1B673633-DE14-4F87-B5E5-0702BEA19102}" srcOrd="2" destOrd="0" presId="urn:microsoft.com/office/officeart/2005/8/layout/hProcess3"/>
    <dgm:cxn modelId="{D29BC679-E655-4A22-8E32-E6B4D5F758E4}" type="presParOf" srcId="{C5635592-5396-4C47-B084-F72B57C17E64}" destId="{C2A9D494-4D9C-4644-8E7F-A1F5C7880C11}" srcOrd="3" destOrd="0" presId="urn:microsoft.com/office/officeart/2005/8/layout/hProcess3"/>
    <dgm:cxn modelId="{21FE57CB-4425-43F3-B9B2-AC73177DD31D}" type="presParOf" srcId="{C5635592-5396-4C47-B084-F72B57C17E64}" destId="{EE6DC5F0-3B48-4588-AB7A-62E7B1EE97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F25F16-F93E-42B6-8500-5282C914BC3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756890-2386-438B-8A62-E162989F0472}">
      <dgm:prSet phldrT="[Text]"/>
      <dgm:spPr/>
      <dgm:t>
        <a:bodyPr/>
        <a:lstStyle/>
        <a:p>
          <a:r>
            <a:rPr lang="en-US" dirty="0"/>
            <a:t>Actor</a:t>
          </a:r>
          <a:endParaRPr lang="en-IN" dirty="0"/>
        </a:p>
      </dgm:t>
    </dgm:pt>
    <dgm:pt modelId="{F69AAEE7-FE18-46DE-96DC-5B3BEF6B2F25}" type="parTrans" cxnId="{3C0E007F-99AF-43E6-AAEE-FC4F0E4D2FFB}">
      <dgm:prSet/>
      <dgm:spPr/>
      <dgm:t>
        <a:bodyPr/>
        <a:lstStyle/>
        <a:p>
          <a:endParaRPr lang="en-IN"/>
        </a:p>
      </dgm:t>
    </dgm:pt>
    <dgm:pt modelId="{F11E424A-F5AD-4299-99D4-B283F569BEF9}" type="sibTrans" cxnId="{3C0E007F-99AF-43E6-AAEE-FC4F0E4D2FFB}">
      <dgm:prSet/>
      <dgm:spPr/>
      <dgm:t>
        <a:bodyPr/>
        <a:lstStyle/>
        <a:p>
          <a:endParaRPr lang="en-IN"/>
        </a:p>
      </dgm:t>
    </dgm:pt>
    <dgm:pt modelId="{9320BBA5-0123-4894-974C-95FD781E1057}">
      <dgm:prSet phldrT="[Text]"/>
      <dgm:spPr/>
      <dgm:t>
        <a:bodyPr/>
        <a:lstStyle/>
        <a:p>
          <a:r>
            <a:rPr lang="en-US" dirty="0"/>
            <a:t>Methods used</a:t>
          </a:r>
          <a:endParaRPr lang="en-IN" dirty="0"/>
        </a:p>
      </dgm:t>
    </dgm:pt>
    <dgm:pt modelId="{2BB0685A-AF0B-49EF-B706-F291B21740C9}" type="parTrans" cxnId="{6B363996-1331-44C2-97F2-42F4AE5A2EBB}">
      <dgm:prSet/>
      <dgm:spPr/>
      <dgm:t>
        <a:bodyPr/>
        <a:lstStyle/>
        <a:p>
          <a:endParaRPr lang="en-IN"/>
        </a:p>
      </dgm:t>
    </dgm:pt>
    <dgm:pt modelId="{945FDD95-462A-45D0-A313-F67887491E50}" type="sibTrans" cxnId="{6B363996-1331-44C2-97F2-42F4AE5A2EBB}">
      <dgm:prSet/>
      <dgm:spPr/>
      <dgm:t>
        <a:bodyPr/>
        <a:lstStyle/>
        <a:p>
          <a:endParaRPr lang="en-IN"/>
        </a:p>
      </dgm:t>
    </dgm:pt>
    <dgm:pt modelId="{44E8F5C2-266B-483B-909E-1B9ED13E53D8}">
      <dgm:prSet phldrT="[Text]"/>
      <dgm:spPr/>
      <dgm:t>
        <a:bodyPr/>
        <a:lstStyle/>
        <a:p>
          <a:r>
            <a:rPr lang="en-US" dirty="0"/>
            <a:t>COUNT (last_name)</a:t>
          </a:r>
          <a:endParaRPr lang="en-IN" dirty="0"/>
        </a:p>
      </dgm:t>
    </dgm:pt>
    <dgm:pt modelId="{242199AC-C024-465B-B0F8-EB7118006B9F}" type="parTrans" cxnId="{76BAB731-8E63-41A5-BD41-57AF30A1B197}">
      <dgm:prSet/>
      <dgm:spPr/>
      <dgm:t>
        <a:bodyPr/>
        <a:lstStyle/>
        <a:p>
          <a:endParaRPr lang="en-IN"/>
        </a:p>
      </dgm:t>
    </dgm:pt>
    <dgm:pt modelId="{A5C4F439-3405-4D05-9920-379F06CE7803}" type="sibTrans" cxnId="{76BAB731-8E63-41A5-BD41-57AF30A1B197}">
      <dgm:prSet/>
      <dgm:spPr/>
      <dgm:t>
        <a:bodyPr/>
        <a:lstStyle/>
        <a:p>
          <a:endParaRPr lang="en-IN"/>
        </a:p>
      </dgm:t>
    </dgm:pt>
    <dgm:pt modelId="{3FE9F02F-2050-4721-A044-340C7D4236BA}">
      <dgm:prSet phldrT="[Text]"/>
      <dgm:spPr/>
      <dgm:t>
        <a:bodyPr/>
        <a:lstStyle/>
        <a:p>
          <a:r>
            <a:rPr lang="en-US" dirty="0"/>
            <a:t>Tables used - </a:t>
          </a:r>
          <a:endParaRPr lang="en-IN" dirty="0"/>
        </a:p>
      </dgm:t>
    </dgm:pt>
    <dgm:pt modelId="{23070777-4F55-4CF9-A91B-820BA571C4D8}" type="sibTrans" cxnId="{85DCE560-ABA8-41A1-A413-D9EB20122415}">
      <dgm:prSet/>
      <dgm:spPr/>
      <dgm:t>
        <a:bodyPr/>
        <a:lstStyle/>
        <a:p>
          <a:endParaRPr lang="en-IN"/>
        </a:p>
      </dgm:t>
    </dgm:pt>
    <dgm:pt modelId="{CFE7EBB1-AF53-43DA-A477-1C209B4A4F2D}" type="parTrans" cxnId="{85DCE560-ABA8-41A1-A413-D9EB20122415}">
      <dgm:prSet/>
      <dgm:spPr/>
      <dgm:t>
        <a:bodyPr/>
        <a:lstStyle/>
        <a:p>
          <a:endParaRPr lang="en-IN"/>
        </a:p>
      </dgm:t>
    </dgm:pt>
    <dgm:pt modelId="{A442BD39-6E06-4CF8-B7ED-A79434646BD5}">
      <dgm:prSet phldrT="[Text]"/>
      <dgm:spPr/>
      <dgm:t>
        <a:bodyPr/>
        <a:lstStyle/>
        <a:p>
          <a:r>
            <a:rPr lang="en-US" dirty="0"/>
            <a:t>GROUP BY last_name</a:t>
          </a:r>
          <a:endParaRPr lang="en-IN" dirty="0"/>
        </a:p>
      </dgm:t>
    </dgm:pt>
    <dgm:pt modelId="{6C0545CF-AF96-45BA-B08E-098D011AF007}" type="parTrans" cxnId="{6D42BB88-FFAD-48C4-8294-875DEF251E77}">
      <dgm:prSet/>
      <dgm:spPr/>
      <dgm:t>
        <a:bodyPr/>
        <a:lstStyle/>
        <a:p>
          <a:endParaRPr lang="en-IN"/>
        </a:p>
      </dgm:t>
    </dgm:pt>
    <dgm:pt modelId="{FE3C6997-9EAB-4151-A0B3-C4E0514CBC82}" type="sibTrans" cxnId="{6D42BB88-FFAD-48C4-8294-875DEF251E77}">
      <dgm:prSet/>
      <dgm:spPr/>
      <dgm:t>
        <a:bodyPr/>
        <a:lstStyle/>
        <a:p>
          <a:endParaRPr lang="en-IN"/>
        </a:p>
      </dgm:t>
    </dgm:pt>
    <dgm:pt modelId="{ABB6834A-2EAB-4A9D-A981-A2AEA72D5A09}" type="pres">
      <dgm:prSet presAssocID="{CFF25F16-F93E-42B6-8500-5282C914BC3E}" presName="linear" presStyleCnt="0">
        <dgm:presLayoutVars>
          <dgm:animLvl val="lvl"/>
          <dgm:resizeHandles val="exact"/>
        </dgm:presLayoutVars>
      </dgm:prSet>
      <dgm:spPr/>
    </dgm:pt>
    <dgm:pt modelId="{952C1964-1208-44C7-9D1A-0EF40500B1E7}" type="pres">
      <dgm:prSet presAssocID="{3FE9F02F-2050-4721-A044-340C7D4236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652704-46C6-401E-ADC0-269015C9005E}" type="pres">
      <dgm:prSet presAssocID="{3FE9F02F-2050-4721-A044-340C7D4236BA}" presName="childText" presStyleLbl="revTx" presStyleIdx="0" presStyleCnt="2">
        <dgm:presLayoutVars>
          <dgm:bulletEnabled val="1"/>
        </dgm:presLayoutVars>
      </dgm:prSet>
      <dgm:spPr/>
    </dgm:pt>
    <dgm:pt modelId="{E364F805-2924-4CA7-8867-9E133931551C}" type="pres">
      <dgm:prSet presAssocID="{9320BBA5-0123-4894-974C-95FD781E105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78983EF-E203-49DC-A03E-6C2C413BA055}" type="pres">
      <dgm:prSet presAssocID="{9320BBA5-0123-4894-974C-95FD781E105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E56D8900-B06D-42A8-AF0D-41B7BB3ACF2D}" type="presOf" srcId="{A442BD39-6E06-4CF8-B7ED-A79434646BD5}" destId="{378983EF-E203-49DC-A03E-6C2C413BA055}" srcOrd="0" destOrd="1" presId="urn:microsoft.com/office/officeart/2005/8/layout/vList2"/>
    <dgm:cxn modelId="{76BAB731-8E63-41A5-BD41-57AF30A1B197}" srcId="{9320BBA5-0123-4894-974C-95FD781E1057}" destId="{44E8F5C2-266B-483B-909E-1B9ED13E53D8}" srcOrd="0" destOrd="0" parTransId="{242199AC-C024-465B-B0F8-EB7118006B9F}" sibTransId="{A5C4F439-3405-4D05-9920-379F06CE7803}"/>
    <dgm:cxn modelId="{9FB27A33-E06F-4CF4-AF01-289827153F32}" type="presOf" srcId="{44E8F5C2-266B-483B-909E-1B9ED13E53D8}" destId="{378983EF-E203-49DC-A03E-6C2C413BA055}" srcOrd="0" destOrd="0" presId="urn:microsoft.com/office/officeart/2005/8/layout/vList2"/>
    <dgm:cxn modelId="{85DCE560-ABA8-41A1-A413-D9EB20122415}" srcId="{CFF25F16-F93E-42B6-8500-5282C914BC3E}" destId="{3FE9F02F-2050-4721-A044-340C7D4236BA}" srcOrd="0" destOrd="0" parTransId="{CFE7EBB1-AF53-43DA-A477-1C209B4A4F2D}" sibTransId="{23070777-4F55-4CF9-A91B-820BA571C4D8}"/>
    <dgm:cxn modelId="{E07CCA46-FF28-4971-8AA2-A15E33FF9BAC}" type="presOf" srcId="{3FE9F02F-2050-4721-A044-340C7D4236BA}" destId="{952C1964-1208-44C7-9D1A-0EF40500B1E7}" srcOrd="0" destOrd="0" presId="urn:microsoft.com/office/officeart/2005/8/layout/vList2"/>
    <dgm:cxn modelId="{3C0E007F-99AF-43E6-AAEE-FC4F0E4D2FFB}" srcId="{3FE9F02F-2050-4721-A044-340C7D4236BA}" destId="{68756890-2386-438B-8A62-E162989F0472}" srcOrd="0" destOrd="0" parTransId="{F69AAEE7-FE18-46DE-96DC-5B3BEF6B2F25}" sibTransId="{F11E424A-F5AD-4299-99D4-B283F569BEF9}"/>
    <dgm:cxn modelId="{6D42BB88-FFAD-48C4-8294-875DEF251E77}" srcId="{9320BBA5-0123-4894-974C-95FD781E1057}" destId="{A442BD39-6E06-4CF8-B7ED-A79434646BD5}" srcOrd="1" destOrd="0" parTransId="{6C0545CF-AF96-45BA-B08E-098D011AF007}" sibTransId="{FE3C6997-9EAB-4151-A0B3-C4E0514CBC82}"/>
    <dgm:cxn modelId="{6B363996-1331-44C2-97F2-42F4AE5A2EBB}" srcId="{CFF25F16-F93E-42B6-8500-5282C914BC3E}" destId="{9320BBA5-0123-4894-974C-95FD781E1057}" srcOrd="1" destOrd="0" parTransId="{2BB0685A-AF0B-49EF-B706-F291B21740C9}" sibTransId="{945FDD95-462A-45D0-A313-F67887491E50}"/>
    <dgm:cxn modelId="{B22518A3-56B1-44D0-B0BE-3E7C3FF511BF}" type="presOf" srcId="{9320BBA5-0123-4894-974C-95FD781E1057}" destId="{E364F805-2924-4CA7-8867-9E133931551C}" srcOrd="0" destOrd="0" presId="urn:microsoft.com/office/officeart/2005/8/layout/vList2"/>
    <dgm:cxn modelId="{BF04D7B6-B820-4F90-897B-2400B34EE5AF}" type="presOf" srcId="{CFF25F16-F93E-42B6-8500-5282C914BC3E}" destId="{ABB6834A-2EAB-4A9D-A981-A2AEA72D5A09}" srcOrd="0" destOrd="0" presId="urn:microsoft.com/office/officeart/2005/8/layout/vList2"/>
    <dgm:cxn modelId="{1C3131DD-44C2-43B9-9B4E-BD864BFE8A38}" type="presOf" srcId="{68756890-2386-438B-8A62-E162989F0472}" destId="{75652704-46C6-401E-ADC0-269015C9005E}" srcOrd="0" destOrd="0" presId="urn:microsoft.com/office/officeart/2005/8/layout/vList2"/>
    <dgm:cxn modelId="{4BD7E050-7374-4831-A1E6-71FD07CDFC73}" type="presParOf" srcId="{ABB6834A-2EAB-4A9D-A981-A2AEA72D5A09}" destId="{952C1964-1208-44C7-9D1A-0EF40500B1E7}" srcOrd="0" destOrd="0" presId="urn:microsoft.com/office/officeart/2005/8/layout/vList2"/>
    <dgm:cxn modelId="{735A01BF-C37C-494F-812B-29B9E9F95B97}" type="presParOf" srcId="{ABB6834A-2EAB-4A9D-A981-A2AEA72D5A09}" destId="{75652704-46C6-401E-ADC0-269015C9005E}" srcOrd="1" destOrd="0" presId="urn:microsoft.com/office/officeart/2005/8/layout/vList2"/>
    <dgm:cxn modelId="{DD8C826B-8326-4DAB-BE86-BD6D9AB758D8}" type="presParOf" srcId="{ABB6834A-2EAB-4A9D-A981-A2AEA72D5A09}" destId="{E364F805-2924-4CA7-8867-9E133931551C}" srcOrd="2" destOrd="0" presId="urn:microsoft.com/office/officeart/2005/8/layout/vList2"/>
    <dgm:cxn modelId="{BB8A68BA-96C6-48D9-A8DB-2311A0B47D05}" type="presParOf" srcId="{ABB6834A-2EAB-4A9D-A981-A2AEA72D5A09}" destId="{378983EF-E203-49DC-A03E-6C2C413BA0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89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Tables used - </a:t>
          </a:r>
          <a:endParaRPr lang="en-IN" sz="3600" kern="1200" dirty="0"/>
        </a:p>
      </dsp:txBody>
      <dsp:txXfrm>
        <a:off x="40094" y="59090"/>
        <a:ext cx="5778400" cy="741151"/>
      </dsp:txXfrm>
    </dsp:sp>
    <dsp:sp modelId="{75652704-46C6-401E-ADC0-269015C9005E}">
      <dsp:nvSpPr>
        <dsp:cNvPr id="0" name=""/>
        <dsp:cNvSpPr/>
      </dsp:nvSpPr>
      <dsp:spPr>
        <a:xfrm>
          <a:off x="0" y="840336"/>
          <a:ext cx="585858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Actor</a:t>
          </a:r>
          <a:endParaRPr lang="en-IN" sz="2800" kern="1200" dirty="0"/>
        </a:p>
      </dsp:txBody>
      <dsp:txXfrm>
        <a:off x="0" y="840336"/>
        <a:ext cx="5858588" cy="596160"/>
      </dsp:txXfrm>
    </dsp:sp>
    <dsp:sp modelId="{E364F805-2924-4CA7-8867-9E133931551C}">
      <dsp:nvSpPr>
        <dsp:cNvPr id="0" name=""/>
        <dsp:cNvSpPr/>
      </dsp:nvSpPr>
      <dsp:spPr>
        <a:xfrm>
          <a:off x="0" y="14364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Methods used</a:t>
          </a:r>
          <a:endParaRPr lang="en-IN" sz="3600" kern="1200" dirty="0"/>
        </a:p>
      </dsp:txBody>
      <dsp:txXfrm>
        <a:off x="40094" y="1476590"/>
        <a:ext cx="5778400" cy="741151"/>
      </dsp:txXfrm>
    </dsp:sp>
    <dsp:sp modelId="{378983EF-E203-49DC-A03E-6C2C413BA055}">
      <dsp:nvSpPr>
        <dsp:cNvPr id="0" name=""/>
        <dsp:cNvSpPr/>
      </dsp:nvSpPr>
      <dsp:spPr>
        <a:xfrm>
          <a:off x="0" y="2257836"/>
          <a:ext cx="5858588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CONCAT: (first_name &amp; last_name)</a:t>
          </a:r>
          <a:endParaRPr lang="en-IN" sz="2800" kern="1200" dirty="0"/>
        </a:p>
      </dsp:txBody>
      <dsp:txXfrm>
        <a:off x="0" y="2257836"/>
        <a:ext cx="5858588" cy="8197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5251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Tables used - </a:t>
          </a:r>
          <a:endParaRPr lang="en-IN" sz="3500" kern="1200" dirty="0"/>
        </a:p>
      </dsp:txBody>
      <dsp:txXfrm>
        <a:off x="38981" y="64232"/>
        <a:ext cx="5780626" cy="720562"/>
      </dsp:txXfrm>
    </dsp:sp>
    <dsp:sp modelId="{75652704-46C6-401E-ADC0-269015C9005E}">
      <dsp:nvSpPr>
        <dsp:cNvPr id="0" name=""/>
        <dsp:cNvSpPr/>
      </dsp:nvSpPr>
      <dsp:spPr>
        <a:xfrm>
          <a:off x="0" y="823776"/>
          <a:ext cx="5858588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Actor</a:t>
          </a:r>
          <a:endParaRPr lang="en-IN" sz="2700" kern="1200" dirty="0"/>
        </a:p>
      </dsp:txBody>
      <dsp:txXfrm>
        <a:off x="0" y="823776"/>
        <a:ext cx="5858588" cy="579600"/>
      </dsp:txXfrm>
    </dsp:sp>
    <dsp:sp modelId="{E364F805-2924-4CA7-8867-9E133931551C}">
      <dsp:nvSpPr>
        <dsp:cNvPr id="0" name=""/>
        <dsp:cNvSpPr/>
      </dsp:nvSpPr>
      <dsp:spPr>
        <a:xfrm>
          <a:off x="0" y="1403376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Methods used</a:t>
          </a:r>
          <a:endParaRPr lang="en-IN" sz="3500" kern="1200" dirty="0"/>
        </a:p>
      </dsp:txBody>
      <dsp:txXfrm>
        <a:off x="38981" y="1442357"/>
        <a:ext cx="5780626" cy="720562"/>
      </dsp:txXfrm>
    </dsp:sp>
    <dsp:sp modelId="{378983EF-E203-49DC-A03E-6C2C413BA055}">
      <dsp:nvSpPr>
        <dsp:cNvPr id="0" name=""/>
        <dsp:cNvSpPr/>
      </dsp:nvSpPr>
      <dsp:spPr>
        <a:xfrm>
          <a:off x="0" y="2201901"/>
          <a:ext cx="585858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GROUP BY last_name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HAVING COUNT(*) = 1</a:t>
          </a:r>
          <a:endParaRPr lang="en-IN" sz="2700" kern="1200" dirty="0"/>
        </a:p>
      </dsp:txBody>
      <dsp:txXfrm>
        <a:off x="0" y="2201901"/>
        <a:ext cx="5858588" cy="869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2651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Tables used - </a:t>
          </a:r>
          <a:endParaRPr lang="en-IN" sz="3900" kern="1200" dirty="0"/>
        </a:p>
      </dsp:txBody>
      <dsp:txXfrm>
        <a:off x="43436" y="56087"/>
        <a:ext cx="5771716" cy="802913"/>
      </dsp:txXfrm>
    </dsp:sp>
    <dsp:sp modelId="{75652704-46C6-401E-ADC0-269015C9005E}">
      <dsp:nvSpPr>
        <dsp:cNvPr id="0" name=""/>
        <dsp:cNvSpPr/>
      </dsp:nvSpPr>
      <dsp:spPr>
        <a:xfrm>
          <a:off x="0" y="902436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film</a:t>
          </a:r>
          <a:endParaRPr lang="en-IN" sz="3000" kern="1200" dirty="0"/>
        </a:p>
      </dsp:txBody>
      <dsp:txXfrm>
        <a:off x="0" y="902436"/>
        <a:ext cx="5858588" cy="645840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Methods used</a:t>
          </a:r>
          <a:endParaRPr lang="en-IN" sz="3900" kern="1200" dirty="0"/>
        </a:p>
      </dsp:txBody>
      <dsp:txXfrm>
        <a:off x="43436" y="1591712"/>
        <a:ext cx="5771716" cy="802913"/>
      </dsp:txXfrm>
    </dsp:sp>
    <dsp:sp modelId="{378983EF-E203-49DC-A03E-6C2C413BA055}">
      <dsp:nvSpPr>
        <dsp:cNvPr id="0" name=""/>
        <dsp:cNvSpPr/>
      </dsp:nvSpPr>
      <dsp:spPr>
        <a:xfrm>
          <a:off x="0" y="2438061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WHERE rating = ‘R’</a:t>
          </a:r>
          <a:endParaRPr lang="en-IN" sz="3000" kern="1200" dirty="0"/>
        </a:p>
      </dsp:txBody>
      <dsp:txXfrm>
        <a:off x="0" y="2438061"/>
        <a:ext cx="5858588" cy="6458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2651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Tables used - </a:t>
          </a:r>
          <a:endParaRPr lang="en-IN" sz="3900" kern="1200" dirty="0"/>
        </a:p>
      </dsp:txBody>
      <dsp:txXfrm>
        <a:off x="43436" y="56087"/>
        <a:ext cx="5771716" cy="802913"/>
      </dsp:txXfrm>
    </dsp:sp>
    <dsp:sp modelId="{75652704-46C6-401E-ADC0-269015C9005E}">
      <dsp:nvSpPr>
        <dsp:cNvPr id="0" name=""/>
        <dsp:cNvSpPr/>
      </dsp:nvSpPr>
      <dsp:spPr>
        <a:xfrm>
          <a:off x="0" y="902436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film</a:t>
          </a:r>
          <a:endParaRPr lang="en-IN" sz="3000" kern="1200" dirty="0"/>
        </a:p>
      </dsp:txBody>
      <dsp:txXfrm>
        <a:off x="0" y="902436"/>
        <a:ext cx="5858588" cy="645840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Methods used</a:t>
          </a:r>
          <a:endParaRPr lang="en-IN" sz="3900" kern="1200" dirty="0"/>
        </a:p>
      </dsp:txBody>
      <dsp:txXfrm>
        <a:off x="43436" y="1591712"/>
        <a:ext cx="5771716" cy="802913"/>
      </dsp:txXfrm>
    </dsp:sp>
    <dsp:sp modelId="{378983EF-E203-49DC-A03E-6C2C413BA055}">
      <dsp:nvSpPr>
        <dsp:cNvPr id="0" name=""/>
        <dsp:cNvSpPr/>
      </dsp:nvSpPr>
      <dsp:spPr>
        <a:xfrm>
          <a:off x="0" y="2438061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WHERE rating != ‘R’</a:t>
          </a:r>
          <a:endParaRPr lang="en-IN" sz="3000" kern="1200" dirty="0"/>
        </a:p>
      </dsp:txBody>
      <dsp:txXfrm>
        <a:off x="0" y="2438061"/>
        <a:ext cx="5858588" cy="6458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2651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Tables used - </a:t>
          </a:r>
          <a:endParaRPr lang="en-IN" sz="3900" kern="1200" dirty="0"/>
        </a:p>
      </dsp:txBody>
      <dsp:txXfrm>
        <a:off x="43436" y="56087"/>
        <a:ext cx="5771716" cy="802913"/>
      </dsp:txXfrm>
    </dsp:sp>
    <dsp:sp modelId="{75652704-46C6-401E-ADC0-269015C9005E}">
      <dsp:nvSpPr>
        <dsp:cNvPr id="0" name=""/>
        <dsp:cNvSpPr/>
      </dsp:nvSpPr>
      <dsp:spPr>
        <a:xfrm>
          <a:off x="0" y="902436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film</a:t>
          </a:r>
          <a:endParaRPr lang="en-IN" sz="3000" kern="1200" dirty="0"/>
        </a:p>
      </dsp:txBody>
      <dsp:txXfrm>
        <a:off x="0" y="902436"/>
        <a:ext cx="5858588" cy="645840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Methods used</a:t>
          </a:r>
          <a:endParaRPr lang="en-IN" sz="3900" kern="1200" dirty="0"/>
        </a:p>
      </dsp:txBody>
      <dsp:txXfrm>
        <a:off x="43436" y="1591712"/>
        <a:ext cx="5771716" cy="802913"/>
      </dsp:txXfrm>
    </dsp:sp>
    <dsp:sp modelId="{378983EF-E203-49DC-A03E-6C2C413BA055}">
      <dsp:nvSpPr>
        <dsp:cNvPr id="0" name=""/>
        <dsp:cNvSpPr/>
      </dsp:nvSpPr>
      <dsp:spPr>
        <a:xfrm>
          <a:off x="0" y="2438061"/>
          <a:ext cx="5858588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000" kern="1200" dirty="0"/>
            <a:t>WHERE rating = ‘PG-13’</a:t>
          </a:r>
          <a:endParaRPr lang="en-IN" sz="3000" kern="1200" dirty="0"/>
        </a:p>
      </dsp:txBody>
      <dsp:txXfrm>
        <a:off x="0" y="2438061"/>
        <a:ext cx="5858588" cy="6458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3077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Tables used - </a:t>
          </a:r>
          <a:endParaRPr lang="en-IN" sz="3600" kern="1200" dirty="0"/>
        </a:p>
      </dsp:txBody>
      <dsp:txXfrm>
        <a:off x="40094" y="170870"/>
        <a:ext cx="5778400" cy="741151"/>
      </dsp:txXfrm>
    </dsp:sp>
    <dsp:sp modelId="{75652704-46C6-401E-ADC0-269015C9005E}">
      <dsp:nvSpPr>
        <dsp:cNvPr id="0" name=""/>
        <dsp:cNvSpPr/>
      </dsp:nvSpPr>
      <dsp:spPr>
        <a:xfrm>
          <a:off x="0" y="952116"/>
          <a:ext cx="585858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film</a:t>
          </a:r>
          <a:endParaRPr lang="en-IN" sz="2800" kern="1200" dirty="0"/>
        </a:p>
      </dsp:txBody>
      <dsp:txXfrm>
        <a:off x="0" y="952116"/>
        <a:ext cx="5858588" cy="596160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Methods used</a:t>
          </a:r>
          <a:endParaRPr lang="en-IN" sz="3600" kern="1200" dirty="0"/>
        </a:p>
      </dsp:txBody>
      <dsp:txXfrm>
        <a:off x="40094" y="1588370"/>
        <a:ext cx="5778400" cy="741151"/>
      </dsp:txXfrm>
    </dsp:sp>
    <dsp:sp modelId="{378983EF-E203-49DC-A03E-6C2C413BA055}">
      <dsp:nvSpPr>
        <dsp:cNvPr id="0" name=""/>
        <dsp:cNvSpPr/>
      </dsp:nvSpPr>
      <dsp:spPr>
        <a:xfrm>
          <a:off x="0" y="2369616"/>
          <a:ext cx="585858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WHERE replacement_cost &lt;= 11</a:t>
          </a:r>
          <a:endParaRPr lang="en-IN" sz="2800" kern="1200" dirty="0"/>
        </a:p>
      </dsp:txBody>
      <dsp:txXfrm>
        <a:off x="0" y="2369616"/>
        <a:ext cx="5858588" cy="59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89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Tables used - </a:t>
          </a:r>
          <a:endParaRPr lang="en-IN" sz="3600" kern="1200" dirty="0"/>
        </a:p>
      </dsp:txBody>
      <dsp:txXfrm>
        <a:off x="40094" y="59090"/>
        <a:ext cx="5778400" cy="741151"/>
      </dsp:txXfrm>
    </dsp:sp>
    <dsp:sp modelId="{75652704-46C6-401E-ADC0-269015C9005E}">
      <dsp:nvSpPr>
        <dsp:cNvPr id="0" name=""/>
        <dsp:cNvSpPr/>
      </dsp:nvSpPr>
      <dsp:spPr>
        <a:xfrm>
          <a:off x="0" y="840336"/>
          <a:ext cx="585858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Film</a:t>
          </a:r>
          <a:endParaRPr lang="en-IN" sz="2800" kern="1200" dirty="0"/>
        </a:p>
      </dsp:txBody>
      <dsp:txXfrm>
        <a:off x="0" y="840336"/>
        <a:ext cx="5858588" cy="596160"/>
      </dsp:txXfrm>
    </dsp:sp>
    <dsp:sp modelId="{E364F805-2924-4CA7-8867-9E133931551C}">
      <dsp:nvSpPr>
        <dsp:cNvPr id="0" name=""/>
        <dsp:cNvSpPr/>
      </dsp:nvSpPr>
      <dsp:spPr>
        <a:xfrm>
          <a:off x="0" y="14364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Methods used</a:t>
          </a:r>
          <a:endParaRPr lang="en-IN" sz="3600" kern="1200" dirty="0"/>
        </a:p>
      </dsp:txBody>
      <dsp:txXfrm>
        <a:off x="40094" y="1476590"/>
        <a:ext cx="5778400" cy="741151"/>
      </dsp:txXfrm>
    </dsp:sp>
    <dsp:sp modelId="{378983EF-E203-49DC-A03E-6C2C413BA055}">
      <dsp:nvSpPr>
        <dsp:cNvPr id="0" name=""/>
        <dsp:cNvSpPr/>
      </dsp:nvSpPr>
      <dsp:spPr>
        <a:xfrm>
          <a:off x="0" y="2257836"/>
          <a:ext cx="5858588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WHERE replacement_cost BETWEEN 11 AND 20</a:t>
          </a:r>
          <a:endParaRPr lang="en-IN" sz="2800" kern="1200" dirty="0"/>
        </a:p>
      </dsp:txBody>
      <dsp:txXfrm>
        <a:off x="0" y="2257836"/>
        <a:ext cx="5858588" cy="8197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89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Tables used - </a:t>
          </a:r>
          <a:endParaRPr lang="en-IN" sz="3600" kern="1200" dirty="0"/>
        </a:p>
      </dsp:txBody>
      <dsp:txXfrm>
        <a:off x="40094" y="59090"/>
        <a:ext cx="5778400" cy="741151"/>
      </dsp:txXfrm>
    </dsp:sp>
    <dsp:sp modelId="{75652704-46C6-401E-ADC0-269015C9005E}">
      <dsp:nvSpPr>
        <dsp:cNvPr id="0" name=""/>
        <dsp:cNvSpPr/>
      </dsp:nvSpPr>
      <dsp:spPr>
        <a:xfrm>
          <a:off x="0" y="840336"/>
          <a:ext cx="5858588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film</a:t>
          </a:r>
          <a:endParaRPr lang="en-IN" sz="2800" kern="1200" dirty="0"/>
        </a:p>
      </dsp:txBody>
      <dsp:txXfrm>
        <a:off x="0" y="840336"/>
        <a:ext cx="5858588" cy="596160"/>
      </dsp:txXfrm>
    </dsp:sp>
    <dsp:sp modelId="{E364F805-2924-4CA7-8867-9E133931551C}">
      <dsp:nvSpPr>
        <dsp:cNvPr id="0" name=""/>
        <dsp:cNvSpPr/>
      </dsp:nvSpPr>
      <dsp:spPr>
        <a:xfrm>
          <a:off x="0" y="1436496"/>
          <a:ext cx="5858588" cy="821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Methods used</a:t>
          </a:r>
          <a:endParaRPr lang="en-IN" sz="3600" kern="1200" dirty="0"/>
        </a:p>
      </dsp:txBody>
      <dsp:txXfrm>
        <a:off x="40094" y="1476590"/>
        <a:ext cx="5778400" cy="741151"/>
      </dsp:txXfrm>
    </dsp:sp>
    <dsp:sp modelId="{378983EF-E203-49DC-A03E-6C2C413BA055}">
      <dsp:nvSpPr>
        <dsp:cNvPr id="0" name=""/>
        <dsp:cNvSpPr/>
      </dsp:nvSpPr>
      <dsp:spPr>
        <a:xfrm>
          <a:off x="0" y="2257836"/>
          <a:ext cx="5858588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ORDER BY replacement_cost DESC</a:t>
          </a:r>
          <a:endParaRPr lang="en-IN" sz="2800" kern="1200" dirty="0"/>
        </a:p>
      </dsp:txBody>
      <dsp:txXfrm>
        <a:off x="0" y="2257836"/>
        <a:ext cx="5858588" cy="8197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33595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Tables used - </a:t>
          </a:r>
          <a:endParaRPr lang="en-IN" sz="2500" kern="1200" dirty="0"/>
        </a:p>
      </dsp:txBody>
      <dsp:txXfrm>
        <a:off x="27843" y="61438"/>
        <a:ext cx="5802902" cy="514689"/>
      </dsp:txXfrm>
    </dsp:sp>
    <dsp:sp modelId="{75652704-46C6-401E-ADC0-269015C9005E}">
      <dsp:nvSpPr>
        <dsp:cNvPr id="0" name=""/>
        <dsp:cNvSpPr/>
      </dsp:nvSpPr>
      <dsp:spPr>
        <a:xfrm>
          <a:off x="0" y="603970"/>
          <a:ext cx="5858588" cy="64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Film_actor</a:t>
          </a:r>
          <a:endParaRPr lang="en-IN" sz="2000" kern="1200" dirty="0"/>
        </a:p>
      </dsp:txBody>
      <dsp:txXfrm>
        <a:off x="0" y="603970"/>
        <a:ext cx="5858588" cy="646875"/>
      </dsp:txXfrm>
    </dsp:sp>
    <dsp:sp modelId="{E364F805-2924-4CA7-8867-9E133931551C}">
      <dsp:nvSpPr>
        <dsp:cNvPr id="0" name=""/>
        <dsp:cNvSpPr/>
      </dsp:nvSpPr>
      <dsp:spPr>
        <a:xfrm>
          <a:off x="0" y="1250845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 used</a:t>
          </a:r>
          <a:endParaRPr lang="en-IN" sz="2500" kern="1200" dirty="0"/>
        </a:p>
      </dsp:txBody>
      <dsp:txXfrm>
        <a:off x="27843" y="1278688"/>
        <a:ext cx="5802902" cy="514689"/>
      </dsp:txXfrm>
    </dsp:sp>
    <dsp:sp modelId="{378983EF-E203-49DC-A03E-6C2C413BA055}">
      <dsp:nvSpPr>
        <dsp:cNvPr id="0" name=""/>
        <dsp:cNvSpPr/>
      </dsp:nvSpPr>
      <dsp:spPr>
        <a:xfrm>
          <a:off x="0" y="1821220"/>
          <a:ext cx="5858588" cy="1914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COUNT (film_id) AS no_of_actor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INNER JOIN ON film.film_id=film_actor.film_id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GROUP BY title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ORDER BY no_of_actor DESC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LIMIT 3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2000" kern="1200" dirty="0"/>
        </a:p>
      </dsp:txBody>
      <dsp:txXfrm>
        <a:off x="0" y="1821220"/>
        <a:ext cx="5858588" cy="191475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5251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Tables used - </a:t>
          </a:r>
          <a:endParaRPr lang="en-IN" sz="3500" kern="1200" dirty="0"/>
        </a:p>
      </dsp:txBody>
      <dsp:txXfrm>
        <a:off x="38981" y="64232"/>
        <a:ext cx="5780626" cy="720562"/>
      </dsp:txXfrm>
    </dsp:sp>
    <dsp:sp modelId="{75652704-46C6-401E-ADC0-269015C9005E}">
      <dsp:nvSpPr>
        <dsp:cNvPr id="0" name=""/>
        <dsp:cNvSpPr/>
      </dsp:nvSpPr>
      <dsp:spPr>
        <a:xfrm>
          <a:off x="0" y="823776"/>
          <a:ext cx="5858588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film</a:t>
          </a:r>
          <a:endParaRPr lang="en-IN" sz="2700" kern="1200" dirty="0"/>
        </a:p>
      </dsp:txBody>
      <dsp:txXfrm>
        <a:off x="0" y="823776"/>
        <a:ext cx="5858588" cy="579600"/>
      </dsp:txXfrm>
    </dsp:sp>
    <dsp:sp modelId="{E364F805-2924-4CA7-8867-9E133931551C}">
      <dsp:nvSpPr>
        <dsp:cNvPr id="0" name=""/>
        <dsp:cNvSpPr/>
      </dsp:nvSpPr>
      <dsp:spPr>
        <a:xfrm>
          <a:off x="0" y="1403376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Methods used</a:t>
          </a:r>
          <a:endParaRPr lang="en-IN" sz="3500" kern="1200" dirty="0"/>
        </a:p>
      </dsp:txBody>
      <dsp:txXfrm>
        <a:off x="38981" y="1442357"/>
        <a:ext cx="5780626" cy="720562"/>
      </dsp:txXfrm>
    </dsp:sp>
    <dsp:sp modelId="{378983EF-E203-49DC-A03E-6C2C413BA055}">
      <dsp:nvSpPr>
        <dsp:cNvPr id="0" name=""/>
        <dsp:cNvSpPr/>
      </dsp:nvSpPr>
      <dsp:spPr>
        <a:xfrm>
          <a:off x="0" y="2201901"/>
          <a:ext cx="585858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WHERE clause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LIKE ‘%K’ OR title LIKE ‘%Q’</a:t>
          </a:r>
          <a:endParaRPr lang="en-IN" sz="2700" kern="1200" dirty="0"/>
        </a:p>
      </dsp:txBody>
      <dsp:txXfrm>
        <a:off x="0" y="2201901"/>
        <a:ext cx="5858588" cy="8694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7873"/>
          <a:ext cx="5738327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Tables used - </a:t>
          </a:r>
          <a:endParaRPr lang="en-IN" sz="2500" kern="1200" dirty="0"/>
        </a:p>
      </dsp:txBody>
      <dsp:txXfrm>
        <a:off x="27843" y="45716"/>
        <a:ext cx="5682641" cy="514689"/>
      </dsp:txXfrm>
    </dsp:sp>
    <dsp:sp modelId="{75652704-46C6-401E-ADC0-269015C9005E}">
      <dsp:nvSpPr>
        <dsp:cNvPr id="0" name=""/>
        <dsp:cNvSpPr/>
      </dsp:nvSpPr>
      <dsp:spPr>
        <a:xfrm>
          <a:off x="0" y="588248"/>
          <a:ext cx="5738327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19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Film_actor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actor</a:t>
          </a:r>
          <a:endParaRPr lang="en-IN" sz="2000" kern="1200" dirty="0"/>
        </a:p>
      </dsp:txBody>
      <dsp:txXfrm>
        <a:off x="0" y="588248"/>
        <a:ext cx="5738327" cy="957375"/>
      </dsp:txXfrm>
    </dsp:sp>
    <dsp:sp modelId="{E364F805-2924-4CA7-8867-9E133931551C}">
      <dsp:nvSpPr>
        <dsp:cNvPr id="0" name=""/>
        <dsp:cNvSpPr/>
      </dsp:nvSpPr>
      <dsp:spPr>
        <a:xfrm>
          <a:off x="0" y="1545623"/>
          <a:ext cx="5738327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 used</a:t>
          </a:r>
          <a:endParaRPr lang="en-IN" sz="2500" kern="1200" dirty="0"/>
        </a:p>
      </dsp:txBody>
      <dsp:txXfrm>
        <a:off x="27843" y="1573466"/>
        <a:ext cx="5682641" cy="514689"/>
      </dsp:txXfrm>
    </dsp:sp>
    <dsp:sp modelId="{378983EF-E203-49DC-A03E-6C2C413BA055}">
      <dsp:nvSpPr>
        <dsp:cNvPr id="0" name=""/>
        <dsp:cNvSpPr/>
      </dsp:nvSpPr>
      <dsp:spPr>
        <a:xfrm>
          <a:off x="0" y="2115998"/>
          <a:ext cx="5738327" cy="2018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19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1</a:t>
          </a:r>
          <a:r>
            <a:rPr lang="en-US" sz="2000" kern="1200" baseline="30000" dirty="0"/>
            <a:t>st</a:t>
          </a:r>
          <a:r>
            <a:rPr lang="en-US" sz="2000" kern="1200" dirty="0"/>
            <a:t> SUBQUERY - select </a:t>
          </a:r>
          <a:r>
            <a:rPr lang="en-US" sz="2000" kern="1200" dirty="0">
              <a:highlight>
                <a:srgbClr val="FFFF00"/>
              </a:highlight>
            </a:rPr>
            <a:t>film_id </a:t>
          </a:r>
          <a:r>
            <a:rPr lang="en-US" sz="2000" kern="1200" dirty="0"/>
            <a:t>/ WHERE title = ‘Agent Truman’ 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2</a:t>
          </a:r>
          <a:r>
            <a:rPr lang="en-US" sz="2000" kern="1200" baseline="30000" dirty="0"/>
            <a:t>nd</a:t>
          </a:r>
          <a:r>
            <a:rPr lang="en-US" sz="2000" kern="1200" dirty="0"/>
            <a:t> SUBQUERY - select </a:t>
          </a:r>
          <a:r>
            <a:rPr lang="en-US" sz="2000" kern="1200" dirty="0">
              <a:highlight>
                <a:srgbClr val="00FF00"/>
              </a:highlight>
            </a:rPr>
            <a:t>actor_id </a:t>
          </a:r>
          <a:r>
            <a:rPr lang="en-US" sz="2000" kern="1200" dirty="0"/>
            <a:t>/ WHERE </a:t>
          </a:r>
          <a:r>
            <a:rPr lang="en-US" sz="2000" kern="1200" dirty="0">
              <a:highlight>
                <a:srgbClr val="FFFF00"/>
              </a:highlight>
            </a:rPr>
            <a:t>film_id</a:t>
          </a:r>
          <a:r>
            <a:rPr lang="en-US" sz="2000" kern="1200" dirty="0"/>
            <a:t> in (1</a:t>
          </a:r>
          <a:r>
            <a:rPr lang="en-US" sz="2000" kern="1200" baseline="30000" dirty="0"/>
            <a:t>st</a:t>
          </a:r>
          <a:r>
            <a:rPr lang="en-US" sz="2000" kern="1200" dirty="0"/>
            <a:t> SUBQUERY)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OUTER MOST QUERY - CONCAT (first &amp; last name) AS actor / WHERE </a:t>
          </a:r>
          <a:r>
            <a:rPr lang="en-US" sz="2000" kern="1200" dirty="0">
              <a:highlight>
                <a:srgbClr val="00FF00"/>
              </a:highlight>
            </a:rPr>
            <a:t>actor_id </a:t>
          </a:r>
          <a:r>
            <a:rPr lang="en-US" sz="2000" kern="1200" dirty="0"/>
            <a:t>in (2</a:t>
          </a:r>
          <a:r>
            <a:rPr lang="en-US" sz="2000" kern="1200" baseline="30000" dirty="0"/>
            <a:t>nd</a:t>
          </a:r>
          <a:r>
            <a:rPr lang="en-US" sz="2000" kern="1200" dirty="0"/>
            <a:t> SUBQUERY)</a:t>
          </a:r>
          <a:endParaRPr lang="en-IN" sz="2000" kern="1200" dirty="0"/>
        </a:p>
      </dsp:txBody>
      <dsp:txXfrm>
        <a:off x="0" y="2115998"/>
        <a:ext cx="5738327" cy="20182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6801"/>
          <a:ext cx="5858588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Tables used - </a:t>
          </a:r>
          <a:endParaRPr lang="en-IN" sz="3100" kern="1200" dirty="0"/>
        </a:p>
      </dsp:txBody>
      <dsp:txXfrm>
        <a:off x="34526" y="41327"/>
        <a:ext cx="5789536" cy="638212"/>
      </dsp:txXfrm>
    </dsp:sp>
    <dsp:sp modelId="{75652704-46C6-401E-ADC0-269015C9005E}">
      <dsp:nvSpPr>
        <dsp:cNvPr id="0" name=""/>
        <dsp:cNvSpPr/>
      </dsp:nvSpPr>
      <dsp:spPr>
        <a:xfrm>
          <a:off x="0" y="714066"/>
          <a:ext cx="5858588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Actor</a:t>
          </a:r>
          <a:endParaRPr lang="en-IN" sz="2400" kern="1200" dirty="0"/>
        </a:p>
      </dsp:txBody>
      <dsp:txXfrm>
        <a:off x="0" y="714066"/>
        <a:ext cx="5858588" cy="513360"/>
      </dsp:txXfrm>
    </dsp:sp>
    <dsp:sp modelId="{E364F805-2924-4CA7-8867-9E133931551C}">
      <dsp:nvSpPr>
        <dsp:cNvPr id="0" name=""/>
        <dsp:cNvSpPr/>
      </dsp:nvSpPr>
      <dsp:spPr>
        <a:xfrm>
          <a:off x="0" y="1227426"/>
          <a:ext cx="5858588" cy="707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Methods used</a:t>
          </a:r>
          <a:endParaRPr lang="en-IN" sz="3100" kern="1200" dirty="0"/>
        </a:p>
      </dsp:txBody>
      <dsp:txXfrm>
        <a:off x="34526" y="1261952"/>
        <a:ext cx="5789536" cy="638212"/>
      </dsp:txXfrm>
    </dsp:sp>
    <dsp:sp modelId="{378983EF-E203-49DC-A03E-6C2C413BA055}">
      <dsp:nvSpPr>
        <dsp:cNvPr id="0" name=""/>
        <dsp:cNvSpPr/>
      </dsp:nvSpPr>
      <dsp:spPr>
        <a:xfrm>
          <a:off x="0" y="1934691"/>
          <a:ext cx="5858588" cy="1155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COUNT: (first_name)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AS: no_of_count</a:t>
          </a:r>
          <a:endParaRPr lang="en-IN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GROUP BY: first_name</a:t>
          </a:r>
          <a:endParaRPr lang="en-IN" sz="2400" kern="1200" dirty="0"/>
        </a:p>
      </dsp:txBody>
      <dsp:txXfrm>
        <a:off x="0" y="1934691"/>
        <a:ext cx="5858588" cy="115506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5226"/>
          <a:ext cx="5858588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Tables used - </a:t>
          </a:r>
          <a:endParaRPr lang="en-IN" sz="2000" kern="1200" dirty="0"/>
        </a:p>
      </dsp:txBody>
      <dsp:txXfrm>
        <a:off x="22275" y="27501"/>
        <a:ext cx="5814038" cy="411750"/>
      </dsp:txXfrm>
    </dsp:sp>
    <dsp:sp modelId="{75652704-46C6-401E-ADC0-269015C9005E}">
      <dsp:nvSpPr>
        <dsp:cNvPr id="0" name=""/>
        <dsp:cNvSpPr/>
      </dsp:nvSpPr>
      <dsp:spPr>
        <a:xfrm>
          <a:off x="0" y="461526"/>
          <a:ext cx="5858588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Film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Film_category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category</a:t>
          </a:r>
          <a:endParaRPr lang="en-IN" sz="1600" kern="1200" dirty="0"/>
        </a:p>
      </dsp:txBody>
      <dsp:txXfrm>
        <a:off x="0" y="461526"/>
        <a:ext cx="5858588" cy="765899"/>
      </dsp:txXfrm>
    </dsp:sp>
    <dsp:sp modelId="{E364F805-2924-4CA7-8867-9E133931551C}">
      <dsp:nvSpPr>
        <dsp:cNvPr id="0" name=""/>
        <dsp:cNvSpPr/>
      </dsp:nvSpPr>
      <dsp:spPr>
        <a:xfrm>
          <a:off x="0" y="1227426"/>
          <a:ext cx="5858588" cy="4563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Methods used</a:t>
          </a:r>
          <a:endParaRPr lang="en-IN" sz="2000" kern="1200" dirty="0"/>
        </a:p>
      </dsp:txBody>
      <dsp:txXfrm>
        <a:off x="22275" y="1249701"/>
        <a:ext cx="5814038" cy="411750"/>
      </dsp:txXfrm>
    </dsp:sp>
    <dsp:sp modelId="{378983EF-E203-49DC-A03E-6C2C413BA055}">
      <dsp:nvSpPr>
        <dsp:cNvPr id="0" name=""/>
        <dsp:cNvSpPr/>
      </dsp:nvSpPr>
      <dsp:spPr>
        <a:xfrm>
          <a:off x="0" y="1683726"/>
          <a:ext cx="5858588" cy="1407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1</a:t>
          </a:r>
          <a:r>
            <a:rPr lang="en-US" sz="1600" kern="1200" baseline="30000" dirty="0"/>
            <a:t>st</a:t>
          </a:r>
          <a:r>
            <a:rPr lang="en-US" sz="1600" kern="1200" dirty="0"/>
            <a:t> SUBQUERY - SELECT </a:t>
          </a:r>
          <a:r>
            <a:rPr lang="en-US" sz="1600" kern="1200" dirty="0">
              <a:highlight>
                <a:srgbClr val="FFFF00"/>
              </a:highlight>
            </a:rPr>
            <a:t>category_id </a:t>
          </a:r>
          <a:r>
            <a:rPr lang="en-US" sz="1600" kern="1200" dirty="0"/>
            <a:t>/ WHERE name = ‘Family’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2</a:t>
          </a:r>
          <a:r>
            <a:rPr lang="en-US" sz="1600" kern="1200" baseline="30000" dirty="0"/>
            <a:t>nd</a:t>
          </a:r>
          <a:r>
            <a:rPr lang="en-US" sz="1600" kern="1200" dirty="0"/>
            <a:t> SUBQUERY - SELECT </a:t>
          </a:r>
          <a:r>
            <a:rPr lang="en-US" sz="1600" kern="1200" dirty="0">
              <a:highlight>
                <a:srgbClr val="00FF00"/>
              </a:highlight>
            </a:rPr>
            <a:t>film_id</a:t>
          </a:r>
          <a:r>
            <a:rPr lang="en-US" sz="1600" kern="1200" dirty="0"/>
            <a:t> / WHERE </a:t>
          </a:r>
          <a:r>
            <a:rPr lang="en-US" sz="1600" kern="1200" dirty="0">
              <a:highlight>
                <a:srgbClr val="FFFF00"/>
              </a:highlight>
            </a:rPr>
            <a:t>category_id </a:t>
          </a:r>
          <a:r>
            <a:rPr lang="en-US" sz="1600" kern="1200" dirty="0"/>
            <a:t>IN (1</a:t>
          </a:r>
          <a:r>
            <a:rPr lang="en-US" sz="1600" kern="1200" baseline="30000" dirty="0"/>
            <a:t>ST</a:t>
          </a:r>
          <a:r>
            <a:rPr lang="en-US" sz="1600" kern="1200" dirty="0"/>
            <a:t> SUBQUERY)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OUTER MOST QUERY - SELECT title / WHERE </a:t>
          </a:r>
          <a:r>
            <a:rPr lang="en-US" sz="1600" kern="1200" dirty="0">
              <a:highlight>
                <a:srgbClr val="00FF00"/>
              </a:highlight>
            </a:rPr>
            <a:t>film_id </a:t>
          </a:r>
          <a:r>
            <a:rPr lang="en-US" sz="1600" kern="1200" dirty="0"/>
            <a:t>IN (2</a:t>
          </a:r>
          <a:r>
            <a:rPr lang="en-US" sz="1600" kern="1200" baseline="30000" dirty="0"/>
            <a:t>ND</a:t>
          </a:r>
          <a:r>
            <a:rPr lang="en-US" sz="1600" kern="1200" dirty="0"/>
            <a:t> SUBQUERY)</a:t>
          </a:r>
          <a:endParaRPr lang="en-IN" sz="1600" kern="1200" dirty="0"/>
        </a:p>
      </dsp:txBody>
      <dsp:txXfrm>
        <a:off x="0" y="1683726"/>
        <a:ext cx="5858588" cy="140760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38031"/>
          <a:ext cx="5858588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Tables used - </a:t>
          </a:r>
          <a:endParaRPr lang="en-IN" sz="2700" kern="1200" dirty="0"/>
        </a:p>
      </dsp:txBody>
      <dsp:txXfrm>
        <a:off x="30071" y="68102"/>
        <a:ext cx="5798446" cy="555862"/>
      </dsp:txXfrm>
    </dsp:sp>
    <dsp:sp modelId="{75652704-46C6-401E-ADC0-269015C9005E}">
      <dsp:nvSpPr>
        <dsp:cNvPr id="0" name=""/>
        <dsp:cNvSpPr/>
      </dsp:nvSpPr>
      <dsp:spPr>
        <a:xfrm>
          <a:off x="0" y="654036"/>
          <a:ext cx="5858588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film</a:t>
          </a:r>
          <a:endParaRPr lang="en-IN" sz="2100" kern="1200" dirty="0"/>
        </a:p>
      </dsp:txBody>
      <dsp:txXfrm>
        <a:off x="0" y="654036"/>
        <a:ext cx="5858588" cy="447120"/>
      </dsp:txXfrm>
    </dsp:sp>
    <dsp:sp modelId="{E364F805-2924-4CA7-8867-9E133931551C}">
      <dsp:nvSpPr>
        <dsp:cNvPr id="0" name=""/>
        <dsp:cNvSpPr/>
      </dsp:nvSpPr>
      <dsp:spPr>
        <a:xfrm>
          <a:off x="0" y="1101156"/>
          <a:ext cx="5858588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Methods used</a:t>
          </a:r>
          <a:endParaRPr lang="en-IN" sz="2700" kern="1200" dirty="0"/>
        </a:p>
      </dsp:txBody>
      <dsp:txXfrm>
        <a:off x="30071" y="1131227"/>
        <a:ext cx="5798446" cy="555862"/>
      </dsp:txXfrm>
    </dsp:sp>
    <dsp:sp modelId="{378983EF-E203-49DC-A03E-6C2C413BA055}">
      <dsp:nvSpPr>
        <dsp:cNvPr id="0" name=""/>
        <dsp:cNvSpPr/>
      </dsp:nvSpPr>
      <dsp:spPr>
        <a:xfrm>
          <a:off x="0" y="1717161"/>
          <a:ext cx="5858588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AVG , MIN , MAX 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GROUP BY : rating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ORDER BY : average_rental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DESC</a:t>
          </a:r>
          <a:endParaRPr lang="en-IN" sz="2100" kern="1200" dirty="0"/>
        </a:p>
      </dsp:txBody>
      <dsp:txXfrm>
        <a:off x="0" y="1717161"/>
        <a:ext cx="5858588" cy="134136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5251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Tables used - </a:t>
          </a:r>
          <a:endParaRPr lang="en-IN" sz="3500" kern="1200" dirty="0"/>
        </a:p>
      </dsp:txBody>
      <dsp:txXfrm>
        <a:off x="38981" y="64232"/>
        <a:ext cx="5780626" cy="720562"/>
      </dsp:txXfrm>
    </dsp:sp>
    <dsp:sp modelId="{75652704-46C6-401E-ADC0-269015C9005E}">
      <dsp:nvSpPr>
        <dsp:cNvPr id="0" name=""/>
        <dsp:cNvSpPr/>
      </dsp:nvSpPr>
      <dsp:spPr>
        <a:xfrm>
          <a:off x="0" y="823776"/>
          <a:ext cx="5858588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film</a:t>
          </a:r>
          <a:endParaRPr lang="en-IN" sz="2700" kern="1200" dirty="0"/>
        </a:p>
      </dsp:txBody>
      <dsp:txXfrm>
        <a:off x="0" y="823776"/>
        <a:ext cx="5858588" cy="579600"/>
      </dsp:txXfrm>
    </dsp:sp>
    <dsp:sp modelId="{E364F805-2924-4CA7-8867-9E133931551C}">
      <dsp:nvSpPr>
        <dsp:cNvPr id="0" name=""/>
        <dsp:cNvSpPr/>
      </dsp:nvSpPr>
      <dsp:spPr>
        <a:xfrm>
          <a:off x="0" y="1403376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Methods used</a:t>
          </a:r>
          <a:endParaRPr lang="en-IN" sz="3500" kern="1200" dirty="0"/>
        </a:p>
      </dsp:txBody>
      <dsp:txXfrm>
        <a:off x="38981" y="1442357"/>
        <a:ext cx="5780626" cy="720562"/>
      </dsp:txXfrm>
    </dsp:sp>
    <dsp:sp modelId="{378983EF-E203-49DC-A03E-6C2C413BA055}">
      <dsp:nvSpPr>
        <dsp:cNvPr id="0" name=""/>
        <dsp:cNvSpPr/>
      </dsp:nvSpPr>
      <dsp:spPr>
        <a:xfrm>
          <a:off x="0" y="2201901"/>
          <a:ext cx="585858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ORDER BY 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DESC</a:t>
          </a:r>
          <a:endParaRPr lang="en-IN" sz="2700" kern="1200" dirty="0"/>
        </a:p>
      </dsp:txBody>
      <dsp:txXfrm>
        <a:off x="0" y="2201901"/>
        <a:ext cx="5858588" cy="8694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36748"/>
          <a:ext cx="5858588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Tables used - </a:t>
          </a:r>
          <a:endParaRPr lang="en-IN" sz="2100" kern="1200" dirty="0"/>
        </a:p>
      </dsp:txBody>
      <dsp:txXfrm>
        <a:off x="23388" y="60136"/>
        <a:ext cx="5811812" cy="432338"/>
      </dsp:txXfrm>
    </dsp:sp>
    <dsp:sp modelId="{75652704-46C6-401E-ADC0-269015C9005E}">
      <dsp:nvSpPr>
        <dsp:cNvPr id="0" name=""/>
        <dsp:cNvSpPr/>
      </dsp:nvSpPr>
      <dsp:spPr>
        <a:xfrm>
          <a:off x="0" y="515863"/>
          <a:ext cx="5858588" cy="782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Film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Film_category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Category</a:t>
          </a:r>
          <a:endParaRPr lang="en-IN" sz="1600" kern="1200" dirty="0"/>
        </a:p>
      </dsp:txBody>
      <dsp:txXfrm>
        <a:off x="0" y="515863"/>
        <a:ext cx="5858588" cy="782460"/>
      </dsp:txXfrm>
    </dsp:sp>
    <dsp:sp modelId="{E364F805-2924-4CA7-8867-9E133931551C}">
      <dsp:nvSpPr>
        <dsp:cNvPr id="0" name=""/>
        <dsp:cNvSpPr/>
      </dsp:nvSpPr>
      <dsp:spPr>
        <a:xfrm>
          <a:off x="0" y="1298323"/>
          <a:ext cx="5858588" cy="4791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 used</a:t>
          </a:r>
          <a:endParaRPr lang="en-IN" sz="2100" kern="1200" dirty="0"/>
        </a:p>
      </dsp:txBody>
      <dsp:txXfrm>
        <a:off x="23388" y="1321711"/>
        <a:ext cx="5811812" cy="432338"/>
      </dsp:txXfrm>
    </dsp:sp>
    <dsp:sp modelId="{378983EF-E203-49DC-A03E-6C2C413BA055}">
      <dsp:nvSpPr>
        <dsp:cNvPr id="0" name=""/>
        <dsp:cNvSpPr/>
      </dsp:nvSpPr>
      <dsp:spPr>
        <a:xfrm>
          <a:off x="0" y="1777438"/>
          <a:ext cx="5858588" cy="1282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AVG(REPLACEMENT_COST)-AVG(RENTAL RATES)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INNER JOIN on above 3 tables.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GROUP BY category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HAVING difference &gt; 15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IN" sz="1600" kern="1200" dirty="0"/>
        </a:p>
      </dsp:txBody>
      <dsp:txXfrm>
        <a:off x="0" y="1777438"/>
        <a:ext cx="5858588" cy="128236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0526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Tables used - </a:t>
          </a:r>
          <a:endParaRPr lang="en-IN" sz="2500" kern="1200" dirty="0"/>
        </a:p>
      </dsp:txBody>
      <dsp:txXfrm>
        <a:off x="27843" y="48369"/>
        <a:ext cx="5802902" cy="514689"/>
      </dsp:txXfrm>
    </dsp:sp>
    <dsp:sp modelId="{75652704-46C6-401E-ADC0-269015C9005E}">
      <dsp:nvSpPr>
        <dsp:cNvPr id="0" name=""/>
        <dsp:cNvSpPr/>
      </dsp:nvSpPr>
      <dsp:spPr>
        <a:xfrm>
          <a:off x="0" y="590901"/>
          <a:ext cx="5858588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Film_category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category</a:t>
          </a:r>
          <a:endParaRPr lang="en-IN" sz="2000" kern="1200" dirty="0"/>
        </a:p>
      </dsp:txBody>
      <dsp:txXfrm>
        <a:off x="0" y="590901"/>
        <a:ext cx="5858588" cy="957375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 used</a:t>
          </a:r>
          <a:endParaRPr lang="en-IN" sz="2500" kern="1200" dirty="0"/>
        </a:p>
      </dsp:txBody>
      <dsp:txXfrm>
        <a:off x="27843" y="1576119"/>
        <a:ext cx="5802902" cy="514689"/>
      </dsp:txXfrm>
    </dsp:sp>
    <dsp:sp modelId="{378983EF-E203-49DC-A03E-6C2C413BA055}">
      <dsp:nvSpPr>
        <dsp:cNvPr id="0" name=""/>
        <dsp:cNvSpPr/>
      </dsp:nvSpPr>
      <dsp:spPr>
        <a:xfrm>
          <a:off x="0" y="2118651"/>
          <a:ext cx="5858588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AVG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INNER JOIN ON above 3 tables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GROUP BY name</a:t>
          </a:r>
          <a:endParaRPr lang="en-IN" sz="2000" kern="1200" dirty="0"/>
        </a:p>
      </dsp:txBody>
      <dsp:txXfrm>
        <a:off x="0" y="2118651"/>
        <a:ext cx="5858588" cy="957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0526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Tables used - </a:t>
          </a:r>
          <a:endParaRPr lang="en-IN" sz="2500" kern="1200" dirty="0"/>
        </a:p>
      </dsp:txBody>
      <dsp:txXfrm>
        <a:off x="27843" y="48369"/>
        <a:ext cx="5802902" cy="514689"/>
      </dsp:txXfrm>
    </dsp:sp>
    <dsp:sp modelId="{75652704-46C6-401E-ADC0-269015C9005E}">
      <dsp:nvSpPr>
        <dsp:cNvPr id="0" name=""/>
        <dsp:cNvSpPr/>
      </dsp:nvSpPr>
      <dsp:spPr>
        <a:xfrm>
          <a:off x="0" y="590901"/>
          <a:ext cx="5858588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Film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Film_category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category</a:t>
          </a:r>
          <a:endParaRPr lang="en-IN" sz="2000" kern="1200" dirty="0"/>
        </a:p>
      </dsp:txBody>
      <dsp:txXfrm>
        <a:off x="0" y="590901"/>
        <a:ext cx="5858588" cy="957375"/>
      </dsp:txXfrm>
    </dsp:sp>
    <dsp:sp modelId="{E364F805-2924-4CA7-8867-9E133931551C}">
      <dsp:nvSpPr>
        <dsp:cNvPr id="0" name=""/>
        <dsp:cNvSpPr/>
      </dsp:nvSpPr>
      <dsp:spPr>
        <a:xfrm>
          <a:off x="0" y="1548276"/>
          <a:ext cx="5858588" cy="5703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 used</a:t>
          </a:r>
          <a:endParaRPr lang="en-IN" sz="2500" kern="1200" dirty="0"/>
        </a:p>
      </dsp:txBody>
      <dsp:txXfrm>
        <a:off x="27843" y="1576119"/>
        <a:ext cx="5802902" cy="514689"/>
      </dsp:txXfrm>
    </dsp:sp>
    <dsp:sp modelId="{378983EF-E203-49DC-A03E-6C2C413BA055}">
      <dsp:nvSpPr>
        <dsp:cNvPr id="0" name=""/>
        <dsp:cNvSpPr/>
      </dsp:nvSpPr>
      <dsp:spPr>
        <a:xfrm>
          <a:off x="0" y="2118651"/>
          <a:ext cx="5858588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INNER JOIN ON above 3 tables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COUNT(title) AS </a:t>
          </a:r>
          <a:r>
            <a:rPr lang="en-US" sz="2000" kern="1200" dirty="0" err="1"/>
            <a:t>no_of_films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HAVING COUNT(*)&gt;70	</a:t>
          </a:r>
          <a:endParaRPr lang="en-IN" sz="2000" kern="1200" dirty="0"/>
        </a:p>
      </dsp:txBody>
      <dsp:txXfrm>
        <a:off x="0" y="2118651"/>
        <a:ext cx="5858588" cy="95737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38031"/>
          <a:ext cx="5858588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Tables used - </a:t>
          </a:r>
          <a:endParaRPr lang="en-IN" sz="2700" kern="1200" dirty="0"/>
        </a:p>
      </dsp:txBody>
      <dsp:txXfrm>
        <a:off x="30071" y="68102"/>
        <a:ext cx="5798446" cy="555862"/>
      </dsp:txXfrm>
    </dsp:sp>
    <dsp:sp modelId="{75652704-46C6-401E-ADC0-269015C9005E}">
      <dsp:nvSpPr>
        <dsp:cNvPr id="0" name=""/>
        <dsp:cNvSpPr/>
      </dsp:nvSpPr>
      <dsp:spPr>
        <a:xfrm>
          <a:off x="0" y="654036"/>
          <a:ext cx="5858588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Actor</a:t>
          </a:r>
          <a:endParaRPr lang="en-IN" sz="2100" kern="1200" dirty="0"/>
        </a:p>
      </dsp:txBody>
      <dsp:txXfrm>
        <a:off x="0" y="654036"/>
        <a:ext cx="5858588" cy="447120"/>
      </dsp:txXfrm>
    </dsp:sp>
    <dsp:sp modelId="{E364F805-2924-4CA7-8867-9E133931551C}">
      <dsp:nvSpPr>
        <dsp:cNvPr id="0" name=""/>
        <dsp:cNvSpPr/>
      </dsp:nvSpPr>
      <dsp:spPr>
        <a:xfrm>
          <a:off x="0" y="1101156"/>
          <a:ext cx="5858588" cy="616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Methods used</a:t>
          </a:r>
          <a:endParaRPr lang="en-IN" sz="2700" kern="1200" dirty="0"/>
        </a:p>
      </dsp:txBody>
      <dsp:txXfrm>
        <a:off x="30071" y="1131227"/>
        <a:ext cx="5798446" cy="555862"/>
      </dsp:txXfrm>
    </dsp:sp>
    <dsp:sp modelId="{378983EF-E203-49DC-A03E-6C2C413BA055}">
      <dsp:nvSpPr>
        <dsp:cNvPr id="0" name=""/>
        <dsp:cNvSpPr/>
      </dsp:nvSpPr>
      <dsp:spPr>
        <a:xfrm>
          <a:off x="0" y="1717161"/>
          <a:ext cx="5858588" cy="1341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COUNT (*) AS : </a:t>
          </a:r>
          <a:r>
            <a:rPr lang="en-US" sz="2100" kern="1200" dirty="0" err="1"/>
            <a:t>Actor_count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SUBQUERY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GROUP BY : First_name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HAVING COUNT(*) : exactly equal to 1 </a:t>
          </a:r>
          <a:endParaRPr lang="en-IN" sz="2100" kern="1200" dirty="0"/>
        </a:p>
      </dsp:txBody>
      <dsp:txXfrm>
        <a:off x="0" y="1717161"/>
        <a:ext cx="5858588" cy="1341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147516"/>
          <a:ext cx="5858588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Tables used - </a:t>
          </a:r>
          <a:endParaRPr lang="en-IN" sz="3200" kern="1200" dirty="0"/>
        </a:p>
      </dsp:txBody>
      <dsp:txXfrm>
        <a:off x="35640" y="183156"/>
        <a:ext cx="5787308" cy="658799"/>
      </dsp:txXfrm>
    </dsp:sp>
    <dsp:sp modelId="{75652704-46C6-401E-ADC0-269015C9005E}">
      <dsp:nvSpPr>
        <dsp:cNvPr id="0" name=""/>
        <dsp:cNvSpPr/>
      </dsp:nvSpPr>
      <dsp:spPr>
        <a:xfrm>
          <a:off x="0" y="877596"/>
          <a:ext cx="5858588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Actor</a:t>
          </a:r>
          <a:endParaRPr lang="en-IN" sz="2500" kern="1200" dirty="0"/>
        </a:p>
      </dsp:txBody>
      <dsp:txXfrm>
        <a:off x="0" y="877596"/>
        <a:ext cx="5858588" cy="529920"/>
      </dsp:txXfrm>
    </dsp:sp>
    <dsp:sp modelId="{E364F805-2924-4CA7-8867-9E133931551C}">
      <dsp:nvSpPr>
        <dsp:cNvPr id="0" name=""/>
        <dsp:cNvSpPr/>
      </dsp:nvSpPr>
      <dsp:spPr>
        <a:xfrm>
          <a:off x="0" y="1407516"/>
          <a:ext cx="5858588" cy="730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Methods used</a:t>
          </a:r>
          <a:endParaRPr lang="en-IN" sz="3200" kern="1200" dirty="0"/>
        </a:p>
      </dsp:txBody>
      <dsp:txXfrm>
        <a:off x="35640" y="1443156"/>
        <a:ext cx="5787308" cy="658799"/>
      </dsp:txXfrm>
    </dsp:sp>
    <dsp:sp modelId="{378983EF-E203-49DC-A03E-6C2C413BA055}">
      <dsp:nvSpPr>
        <dsp:cNvPr id="0" name=""/>
        <dsp:cNvSpPr/>
      </dsp:nvSpPr>
      <dsp:spPr>
        <a:xfrm>
          <a:off x="0" y="2137596"/>
          <a:ext cx="5858588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GROUP BY : First_name</a:t>
          </a:r>
          <a:endParaRPr lang="en-IN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HAVING COUNT(*) : exactly equal to 1 </a:t>
          </a:r>
          <a:endParaRPr lang="en-IN" sz="2500" kern="1200" dirty="0"/>
        </a:p>
      </dsp:txBody>
      <dsp:txXfrm>
        <a:off x="0" y="2137596"/>
        <a:ext cx="5858588" cy="8114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DC5F0-3B48-4588-AB7A-62E7B1EE97D7}">
      <dsp:nvSpPr>
        <dsp:cNvPr id="0" name=""/>
        <dsp:cNvSpPr/>
      </dsp:nvSpPr>
      <dsp:spPr>
        <a:xfrm rot="5400000">
          <a:off x="0" y="9039"/>
          <a:ext cx="1129004" cy="100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C7620-A4DC-4AFA-9389-7EF6F1ADA79F}">
      <dsp:nvSpPr>
        <dsp:cNvPr id="0" name=""/>
        <dsp:cNvSpPr/>
      </dsp:nvSpPr>
      <dsp:spPr>
        <a:xfrm>
          <a:off x="91070" y="261039"/>
          <a:ext cx="925033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Output</a:t>
          </a:r>
          <a:endParaRPr lang="en-IN" sz="1200" kern="1200" dirty="0"/>
        </a:p>
      </dsp:txBody>
      <dsp:txXfrm>
        <a:off x="91070" y="261039"/>
        <a:ext cx="925033" cy="504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C1964-1208-44C7-9D1A-0EF40500B1E7}">
      <dsp:nvSpPr>
        <dsp:cNvPr id="0" name=""/>
        <dsp:cNvSpPr/>
      </dsp:nvSpPr>
      <dsp:spPr>
        <a:xfrm>
          <a:off x="0" y="25251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Tables used - </a:t>
          </a:r>
          <a:endParaRPr lang="en-IN" sz="3500" kern="1200" dirty="0"/>
        </a:p>
      </dsp:txBody>
      <dsp:txXfrm>
        <a:off x="38981" y="64232"/>
        <a:ext cx="5780626" cy="720562"/>
      </dsp:txXfrm>
    </dsp:sp>
    <dsp:sp modelId="{75652704-46C6-401E-ADC0-269015C9005E}">
      <dsp:nvSpPr>
        <dsp:cNvPr id="0" name=""/>
        <dsp:cNvSpPr/>
      </dsp:nvSpPr>
      <dsp:spPr>
        <a:xfrm>
          <a:off x="0" y="823776"/>
          <a:ext cx="5858588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Actor</a:t>
          </a:r>
          <a:endParaRPr lang="en-IN" sz="2700" kern="1200" dirty="0"/>
        </a:p>
      </dsp:txBody>
      <dsp:txXfrm>
        <a:off x="0" y="823776"/>
        <a:ext cx="5858588" cy="579600"/>
      </dsp:txXfrm>
    </dsp:sp>
    <dsp:sp modelId="{E364F805-2924-4CA7-8867-9E133931551C}">
      <dsp:nvSpPr>
        <dsp:cNvPr id="0" name=""/>
        <dsp:cNvSpPr/>
      </dsp:nvSpPr>
      <dsp:spPr>
        <a:xfrm>
          <a:off x="0" y="1403376"/>
          <a:ext cx="5858588" cy="798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Methods used</a:t>
          </a:r>
          <a:endParaRPr lang="en-IN" sz="3500" kern="1200" dirty="0"/>
        </a:p>
      </dsp:txBody>
      <dsp:txXfrm>
        <a:off x="38981" y="1442357"/>
        <a:ext cx="5780626" cy="720562"/>
      </dsp:txXfrm>
    </dsp:sp>
    <dsp:sp modelId="{378983EF-E203-49DC-A03E-6C2C413BA055}">
      <dsp:nvSpPr>
        <dsp:cNvPr id="0" name=""/>
        <dsp:cNvSpPr/>
      </dsp:nvSpPr>
      <dsp:spPr>
        <a:xfrm>
          <a:off x="0" y="2201901"/>
          <a:ext cx="5858588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01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COUNT (last_name)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GROUP BY last_name</a:t>
          </a:r>
          <a:endParaRPr lang="en-IN" sz="2700" kern="1200" dirty="0"/>
        </a:p>
      </dsp:txBody>
      <dsp:txXfrm>
        <a:off x="0" y="2201901"/>
        <a:ext cx="5858588" cy="869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1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image" Target="../media/image1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image" Target="../media/image1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12" Type="http://schemas.openxmlformats.org/officeDocument/2006/relationships/image" Target="../media/image16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12" Type="http://schemas.openxmlformats.org/officeDocument/2006/relationships/image" Target="../media/image17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image" Target="../media/image18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12" Type="http://schemas.openxmlformats.org/officeDocument/2006/relationships/image" Target="../media/image19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12" Type="http://schemas.openxmlformats.org/officeDocument/2006/relationships/image" Target="../media/image20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2.xml"/><Relationship Id="rId12" Type="http://schemas.openxmlformats.org/officeDocument/2006/relationships/image" Target="../media/image21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5" Type="http://schemas.openxmlformats.org/officeDocument/2006/relationships/diagramColors" Target="../diagrams/colors31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diagramLayout" Target="../diagrams/layout33.xml"/><Relationship Id="rId7" Type="http://schemas.openxmlformats.org/officeDocument/2006/relationships/diagramData" Target="../diagrams/data34.xml"/><Relationship Id="rId12" Type="http://schemas.openxmlformats.org/officeDocument/2006/relationships/image" Target="../media/image22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3.xml"/><Relationship Id="rId11" Type="http://schemas.microsoft.com/office/2007/relationships/diagramDrawing" Target="../diagrams/drawing34.xml"/><Relationship Id="rId5" Type="http://schemas.openxmlformats.org/officeDocument/2006/relationships/diagramColors" Target="../diagrams/colors33.xml"/><Relationship Id="rId10" Type="http://schemas.openxmlformats.org/officeDocument/2006/relationships/diagramColors" Target="../diagrams/colors34.xml"/><Relationship Id="rId4" Type="http://schemas.openxmlformats.org/officeDocument/2006/relationships/diagramQuickStyle" Target="../diagrams/quickStyle33.xml"/><Relationship Id="rId9" Type="http://schemas.openxmlformats.org/officeDocument/2006/relationships/diagramQuickStyle" Target="../diagrams/quickStyle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6.xml"/><Relationship Id="rId3" Type="http://schemas.openxmlformats.org/officeDocument/2006/relationships/diagramLayout" Target="../diagrams/layout35.xml"/><Relationship Id="rId7" Type="http://schemas.openxmlformats.org/officeDocument/2006/relationships/diagramData" Target="../diagrams/data36.xml"/><Relationship Id="rId12" Type="http://schemas.openxmlformats.org/officeDocument/2006/relationships/image" Target="../media/image23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5.xml"/><Relationship Id="rId11" Type="http://schemas.microsoft.com/office/2007/relationships/diagramDrawing" Target="../diagrams/drawing36.xml"/><Relationship Id="rId5" Type="http://schemas.openxmlformats.org/officeDocument/2006/relationships/diagramColors" Target="../diagrams/colors35.xml"/><Relationship Id="rId10" Type="http://schemas.openxmlformats.org/officeDocument/2006/relationships/diagramColors" Target="../diagrams/colors36.xml"/><Relationship Id="rId4" Type="http://schemas.openxmlformats.org/officeDocument/2006/relationships/diagramQuickStyle" Target="../diagrams/quickStyle35.xml"/><Relationship Id="rId9" Type="http://schemas.openxmlformats.org/officeDocument/2006/relationships/diagramQuickStyle" Target="../diagrams/quickStyle3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8.xml"/><Relationship Id="rId3" Type="http://schemas.openxmlformats.org/officeDocument/2006/relationships/diagramLayout" Target="../diagrams/layout37.xml"/><Relationship Id="rId7" Type="http://schemas.openxmlformats.org/officeDocument/2006/relationships/diagramData" Target="../diagrams/data38.xml"/><Relationship Id="rId12" Type="http://schemas.openxmlformats.org/officeDocument/2006/relationships/image" Target="../media/image24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7.xml"/><Relationship Id="rId11" Type="http://schemas.microsoft.com/office/2007/relationships/diagramDrawing" Target="../diagrams/drawing38.xml"/><Relationship Id="rId5" Type="http://schemas.openxmlformats.org/officeDocument/2006/relationships/diagramColors" Target="../diagrams/colors37.xml"/><Relationship Id="rId10" Type="http://schemas.openxmlformats.org/officeDocument/2006/relationships/diagramColors" Target="../diagrams/colors38.xml"/><Relationship Id="rId4" Type="http://schemas.openxmlformats.org/officeDocument/2006/relationships/diagramQuickStyle" Target="../diagrams/quickStyle37.xml"/><Relationship Id="rId9" Type="http://schemas.openxmlformats.org/officeDocument/2006/relationships/diagramQuickStyle" Target="../diagrams/quickStyle3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12" Type="http://schemas.openxmlformats.org/officeDocument/2006/relationships/image" Target="../media/image25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2.xml"/><Relationship Id="rId12" Type="http://schemas.openxmlformats.org/officeDocument/2006/relationships/image" Target="../media/image26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33183-F1C2-B35C-8C87-AEFA4EC9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44D88-2594-ADB1-87AE-5CD30D6F39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D4C4F-3F0A-9C08-8195-1109228144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57C31-6E69-C28A-FF3B-8E898CE24C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8E75D-755D-3FF3-362C-DE62099649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C03E55-A7F5-6A4A-A2A6-CF33E73FBF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DA576-A533-63A4-A5DF-DEE286594CB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561CF-0909-6447-FE49-31E31E2FA0F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5C747-89B5-75DD-3F70-B1B1ADEA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8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Number of time each last_name appears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189092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CD41DA-BE82-4A44-F022-646AC2008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676" y="3256289"/>
            <a:ext cx="2586640" cy="31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4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Unique Last Names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3968281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F50F933-8928-B070-8CB5-892343F56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592" y="3271558"/>
            <a:ext cx="2303245" cy="303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9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Movies with ‘R’ rating (17+ age movies)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792712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24AFC0B-8E20-222B-E37C-812FD891D7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4466" y="4312531"/>
            <a:ext cx="10939592" cy="23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Movies other than ‘R’ rating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837284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9C73FB8-C8AE-ABD2-05DA-79B754767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833" y="4207610"/>
            <a:ext cx="11369779" cy="25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3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Suitable for audience below 13 years age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899440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7D75B0-DAF2-6482-9582-D3740800D4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1713" y="4253550"/>
            <a:ext cx="11666201" cy="25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Movies with replacement_cost up to $11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1854787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15957A-A556-A874-5989-6E7E838AFE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772" y="4120546"/>
            <a:ext cx="1155543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0" y="312149"/>
            <a:ext cx="10515600" cy="1115434"/>
          </a:xfrm>
        </p:spPr>
        <p:txBody>
          <a:bodyPr/>
          <a:lstStyle/>
          <a:p>
            <a:r>
              <a:rPr lang="en-US" dirty="0"/>
              <a:t>Movies with replacement_cost between $11 &amp; $20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92769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0D98FDB-2180-02F0-24E0-B91496C931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976" y="4366396"/>
            <a:ext cx="11290975" cy="248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Movies with replacement_cost in desc order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945611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E73F6E7-AEEE-C1E1-2DCD-C083767215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279" y="4311508"/>
            <a:ext cx="11298334" cy="25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Top 3 movies with greatest number of actors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33962"/>
              </p:ext>
            </p:extLst>
          </p:nvPr>
        </p:nvGraphicFramePr>
        <p:xfrm>
          <a:off x="6251510" y="1156998"/>
          <a:ext cx="5858588" cy="3769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D2ED1B2-A868-C8FB-EC2A-8D0A3ADC7F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514" y="3429000"/>
            <a:ext cx="3840266" cy="12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57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 title starting with letter ‘K’ or ‘Q’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608118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86358E-BC01-AF92-D31F-D76BC2DD39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240" y="2956797"/>
            <a:ext cx="226726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7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Implementation and</a:t>
            </a:r>
          </a:p>
          <a:p>
            <a:r>
              <a:rPr lang="en-US" dirty="0"/>
              <a:t>Methods used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85778"/>
            <a:ext cx="10515600" cy="1115434"/>
          </a:xfrm>
        </p:spPr>
        <p:txBody>
          <a:bodyPr/>
          <a:lstStyle/>
          <a:p>
            <a:r>
              <a:rPr lang="en-US" dirty="0"/>
              <a:t>Names of actor who appeared in film ‘Agent Truman’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78323"/>
              </p:ext>
            </p:extLst>
          </p:nvPr>
        </p:nvGraphicFramePr>
        <p:xfrm>
          <a:off x="6251510" y="1156997"/>
          <a:ext cx="5738327" cy="415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D9D1A1-BCC1-D7F2-3284-A36982E8F9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90" y="3231203"/>
            <a:ext cx="2372896" cy="276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1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Movies categorized as family films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886896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88BEEFA-91A5-FC9F-9657-0605B29D8C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63" y="2822841"/>
            <a:ext cx="204816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12149"/>
            <a:ext cx="10515600" cy="1115434"/>
          </a:xfrm>
        </p:spPr>
        <p:txBody>
          <a:bodyPr/>
          <a:lstStyle/>
          <a:p>
            <a:r>
              <a:rPr lang="en-US" dirty="0"/>
              <a:t>MAX,MIN,AVG </a:t>
            </a:r>
            <a:r>
              <a:rPr lang="en-US" dirty="0" err="1"/>
              <a:t>rental_rates</a:t>
            </a:r>
            <a:r>
              <a:rPr lang="en-US" dirty="0"/>
              <a:t> based on rating in desc order of avg </a:t>
            </a:r>
            <a:r>
              <a:rPr lang="en-US" dirty="0" err="1"/>
              <a:t>rental_rates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693781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A77B554-FF93-055F-6712-54A52D766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677" y="3343786"/>
            <a:ext cx="4210638" cy="20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9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Rental frequency of movies in desc order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242486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57A7CD8-2D1B-C291-CF18-277EBEAF33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56" y="2775601"/>
            <a:ext cx="321037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3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054" y="392903"/>
            <a:ext cx="10058399" cy="876061"/>
          </a:xfrm>
        </p:spPr>
        <p:txBody>
          <a:bodyPr/>
          <a:lstStyle/>
          <a:p>
            <a:r>
              <a:rPr lang="en-US" dirty="0"/>
              <a:t>Film category where, diff b/w avg(replacement_cost) &amp; avg(rental_rate) is greater than $15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4082376"/>
              </p:ext>
            </p:extLst>
          </p:nvPr>
        </p:nvGraphicFramePr>
        <p:xfrm>
          <a:off x="6333412" y="1726164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221377"/>
              </p:ext>
            </p:extLst>
          </p:nvPr>
        </p:nvGraphicFramePr>
        <p:xfrm>
          <a:off x="746449" y="1912775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3D705D4-E450-ABCE-61FE-596E30123C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363" y="3228468"/>
            <a:ext cx="2362530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9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Category identified in previous task with AVG replacement_cost &amp; </a:t>
            </a:r>
            <a:r>
              <a:rPr lang="en-US" dirty="0" err="1"/>
              <a:t>rental_rates</a:t>
            </a:r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141074"/>
              </p:ext>
            </p:extLst>
          </p:nvPr>
        </p:nvGraphicFramePr>
        <p:xfrm>
          <a:off x="6333412" y="1427583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3F34C4-7B47-C0E0-373A-1EE6CACFB0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63" y="2784931"/>
            <a:ext cx="339137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Film category with films greater than 70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263433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EB98D5-8199-CCBE-A73D-F090009125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416" y="3838179"/>
            <a:ext cx="2238687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84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图片占位符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Rental Frequency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380495" y="4246516"/>
            <a:ext cx="2823755" cy="1727103"/>
          </a:xfrm>
        </p:spPr>
        <p:txBody>
          <a:bodyPr/>
          <a:lstStyle/>
          <a:p>
            <a:r>
              <a:rPr lang="en-US" dirty="0"/>
              <a:t>Movies with rental frequency of – </a:t>
            </a:r>
          </a:p>
          <a:p>
            <a:r>
              <a:rPr lang="en-US" dirty="0"/>
              <a:t>7, 6, 5, 4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12438" cy="587964"/>
          </a:xfrm>
        </p:spPr>
        <p:txBody>
          <a:bodyPr/>
          <a:lstStyle/>
          <a:p>
            <a:r>
              <a:rPr lang="en-US" dirty="0"/>
              <a:t>Movies title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Movies title starting with letter ‘K’ or ‘Q’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31" y="969915"/>
            <a:ext cx="9823998" cy="1325563"/>
          </a:xfrm>
        </p:spPr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4831" y="2025501"/>
            <a:ext cx="5006296" cy="4002075"/>
          </a:xfrm>
        </p:spPr>
        <p:txBody>
          <a:bodyPr/>
          <a:lstStyle/>
          <a:p>
            <a:r>
              <a:rPr lang="en-US" altLang="zh-CN" dirty="0"/>
              <a:t>For the improved business management can follow these points - </a:t>
            </a:r>
          </a:p>
          <a:p>
            <a:r>
              <a:rPr lang="en-US" altLang="zh-CN" dirty="0"/>
              <a:t>1 - Movies title starting with 'K' or 'Q'.</a:t>
            </a:r>
          </a:p>
          <a:p>
            <a:r>
              <a:rPr lang="en-US" altLang="zh-CN" dirty="0"/>
              <a:t>2 - Movies with following actors –</a:t>
            </a:r>
          </a:p>
          <a:p>
            <a:pPr lvl="1"/>
            <a:r>
              <a:rPr lang="en-US" altLang="zh-CN" sz="1400" dirty="0"/>
              <a:t>'KIRSTEN PALTROW'</a:t>
            </a:r>
          </a:p>
          <a:p>
            <a:pPr lvl="1"/>
            <a:r>
              <a:rPr lang="en-US" altLang="zh-CN" sz="1400" dirty="0"/>
              <a:t>'SANDRA KILMER'</a:t>
            </a:r>
          </a:p>
          <a:p>
            <a:pPr lvl="1"/>
            <a:r>
              <a:rPr lang="en-US" altLang="zh-CN" sz="1400" dirty="0"/>
              <a:t>'JAYNE NEESON'</a:t>
            </a:r>
          </a:p>
          <a:p>
            <a:pPr lvl="1"/>
            <a:r>
              <a:rPr lang="en-US" altLang="zh-CN" sz="1400" dirty="0"/>
              <a:t>'WARREN NOLTE'</a:t>
            </a:r>
          </a:p>
          <a:p>
            <a:pPr lvl="1"/>
            <a:r>
              <a:rPr lang="en-US" altLang="zh-CN" sz="1400" dirty="0"/>
              <a:t>'MORGAN WILLIAMS'</a:t>
            </a:r>
          </a:p>
          <a:p>
            <a:pPr lvl="1"/>
            <a:r>
              <a:rPr lang="en-US" altLang="zh-CN" sz="1400" dirty="0"/>
              <a:t>'KENNETH HOFFMAN'</a:t>
            </a:r>
          </a:p>
          <a:p>
            <a:pPr lvl="1"/>
            <a:r>
              <a:rPr lang="en-US" altLang="zh-CN" sz="1400" dirty="0"/>
              <a:t>'REESE WEST’</a:t>
            </a:r>
          </a:p>
          <a:p>
            <a:r>
              <a:rPr lang="en-US" dirty="0"/>
              <a:t>3 - Movies with rental duration 7, 6, 5.</a:t>
            </a:r>
          </a:p>
          <a:p>
            <a:r>
              <a:rPr lang="en-US" dirty="0"/>
              <a:t>4- Movies belonging to foreign and sports category.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Abhishek Sharma </a:t>
            </a:r>
          </a:p>
          <a:p>
            <a:r>
              <a:rPr lang="en-US" dirty="0"/>
              <a:t>as826385@gmail.com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C663-A6F9-0C34-E151-565D8283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81DE2-56D1-019A-F8E4-55824D056D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3851D-7A5E-4D84-09CC-F15F013A10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EE677-1AB4-519D-8CD6-195DD0CCA91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8654EE-822E-E249-6EB3-FC6462F81E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1F6152-B887-953A-AF17-9DAAE435169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029DE-17DA-6663-137D-2F76BF0D3EC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68AE26-549F-CD76-45FD-746E6FD39C8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26FC10-2BD9-B4D9-18F4-C5F08FDE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43" y="0"/>
            <a:ext cx="7253496" cy="1325563"/>
          </a:xfrm>
        </p:spPr>
        <p:txBody>
          <a:bodyPr/>
          <a:lstStyle/>
          <a:p>
            <a:r>
              <a:rPr lang="en-US" altLang="zh-CN" dirty="0"/>
              <a:t>Database: Sakila Database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E8FFE6-28ED-DE23-A000-944B3621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29" y="1110343"/>
            <a:ext cx="10960411" cy="54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421872" y="2180890"/>
            <a:ext cx="1487655" cy="2195168"/>
          </a:xfrm>
        </p:spPr>
        <p:txBody>
          <a:bodyPr/>
          <a:lstStyle/>
          <a:p>
            <a:r>
              <a:rPr lang="en-US" dirty="0"/>
              <a:t>Improved business by stocking up inventory as per audience preference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Full-Names of actors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8289002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6F3B166-0832-D3D3-5433-3700DC91E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389" y="2915100"/>
            <a:ext cx="2449142" cy="311406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1987818"/>
              </p:ext>
            </p:extLst>
          </p:nvPr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9292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Number of times each first name appears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403126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899ECC-9953-F61A-BB55-C4E63AADC1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902" y="3636541"/>
            <a:ext cx="2313992" cy="29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Unique first_name count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3674326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416F132-CCF6-B88A-4DC7-D064F6131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763" y="3657438"/>
            <a:ext cx="1642188" cy="10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70" y="115190"/>
            <a:ext cx="10515600" cy="1115434"/>
          </a:xfrm>
        </p:spPr>
        <p:txBody>
          <a:bodyPr/>
          <a:lstStyle/>
          <a:p>
            <a:r>
              <a:rPr lang="en-US" dirty="0"/>
              <a:t>Unique first_name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E89E9D6-138F-C7BC-032A-FC9712213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004709"/>
              </p:ext>
            </p:extLst>
          </p:nvPr>
        </p:nvGraphicFramePr>
        <p:xfrm>
          <a:off x="6251510" y="1156997"/>
          <a:ext cx="5858588" cy="3096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13A5B7-281F-849B-DC9B-C7436DC25D89}"/>
              </a:ext>
            </a:extLst>
          </p:cNvPr>
          <p:cNvGraphicFramePr/>
          <p:nvPr/>
        </p:nvGraphicFramePr>
        <p:xfrm>
          <a:off x="811763" y="1427583"/>
          <a:ext cx="1129004" cy="102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6AD16B-042F-8090-5A8E-E80C2F60B0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600" y="3279910"/>
            <a:ext cx="1200318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5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207</TotalTime>
  <Words>875</Words>
  <Application>Microsoft Office PowerPoint</Application>
  <PresentationFormat>Widescreen</PresentationFormat>
  <Paragraphs>201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等线</vt:lpstr>
      <vt:lpstr>Abadi</vt:lpstr>
      <vt:lpstr>Arial</vt:lpstr>
      <vt:lpstr>Calibri</vt:lpstr>
      <vt:lpstr>Posterama Text Black</vt:lpstr>
      <vt:lpstr>Posterama Text SemiBold</vt:lpstr>
      <vt:lpstr>Office 主题​​</vt:lpstr>
      <vt:lpstr>PowerPoint Presentation</vt:lpstr>
      <vt:lpstr>Agenda</vt:lpstr>
      <vt:lpstr>PowerPoint Presentation</vt:lpstr>
      <vt:lpstr>Database: Sakila Database</vt:lpstr>
      <vt:lpstr>Primary goals</vt:lpstr>
      <vt:lpstr>Full-Names of actors</vt:lpstr>
      <vt:lpstr>Number of times each first name appears</vt:lpstr>
      <vt:lpstr>Unique first_name count</vt:lpstr>
      <vt:lpstr>Unique first_name</vt:lpstr>
      <vt:lpstr>Number of time each last_name appears </vt:lpstr>
      <vt:lpstr>Unique Last Names </vt:lpstr>
      <vt:lpstr>Movies with ‘R’ rating (17+ age movies) </vt:lpstr>
      <vt:lpstr>Movies other than ‘R’ rating </vt:lpstr>
      <vt:lpstr>Suitable for audience below 13 years age </vt:lpstr>
      <vt:lpstr>Movies with replacement_cost up to $11</vt:lpstr>
      <vt:lpstr>Movies with replacement_cost between $11 &amp; $20 </vt:lpstr>
      <vt:lpstr>Movies with replacement_cost in desc order </vt:lpstr>
      <vt:lpstr>Top 3 movies with greatest number of actors </vt:lpstr>
      <vt:lpstr>Movie title starting with letter ‘K’ or ‘Q’ </vt:lpstr>
      <vt:lpstr>Names of actor who appeared in film ‘Agent Truman’ </vt:lpstr>
      <vt:lpstr>Movies categorized as family films </vt:lpstr>
      <vt:lpstr>MAX,MIN,AVG rental_rates based on rating in desc order of avg rental_rates </vt:lpstr>
      <vt:lpstr>Rental frequency of movies in desc order</vt:lpstr>
      <vt:lpstr>Film category where, diff b/w avg(replacement_cost) &amp; avg(rental_rate) is greater than $15</vt:lpstr>
      <vt:lpstr>Category identified in previous task with AVG replacement_cost &amp; rental_rates</vt:lpstr>
      <vt:lpstr>Film category with films greater than 70</vt:lpstr>
      <vt:lpstr>Areas of focus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 sharma</dc:creator>
  <cp:lastModifiedBy>abhishek sharma</cp:lastModifiedBy>
  <cp:revision>1</cp:revision>
  <dcterms:created xsi:type="dcterms:W3CDTF">2023-07-09T09:23:55Z</dcterms:created>
  <dcterms:modified xsi:type="dcterms:W3CDTF">2023-07-21T01:30:55Z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